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299" r:id="rId3"/>
    <p:sldId id="339" r:id="rId4"/>
    <p:sldId id="378" r:id="rId5"/>
    <p:sldId id="379" r:id="rId6"/>
  </p:sldIdLst>
  <p:sldSz cx="12192000" cy="6858000"/>
  <p:notesSz cx="6858000" cy="9144000"/>
  <p:custDataLst>
    <p:tags r:id="rId12"/>
  </p:custData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kern="1200" baseline="0">
        <a:solidFill>
          <a:srgbClr val="000000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800" b="0" kern="1200" baseline="0">
        <a:solidFill>
          <a:srgbClr val="000000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800" b="0" kern="1200" baseline="0">
        <a:solidFill>
          <a:srgbClr val="000000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800" b="0" kern="1200" baseline="0">
        <a:solidFill>
          <a:srgbClr val="000000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800" b="0" kern="1200" baseline="0">
        <a:solidFill>
          <a:srgbClr val="000000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800" b="0" kern="1200" baseline="0">
        <a:solidFill>
          <a:srgbClr val="000000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800" b="0" kern="1200" baseline="0">
        <a:solidFill>
          <a:srgbClr val="000000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800" b="0" kern="1200" baseline="0">
        <a:solidFill>
          <a:srgbClr val="000000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800" b="0" kern="1200" baseline="0">
        <a:solidFill>
          <a:srgbClr val="000000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18" userDrawn="1">
          <p15:clr>
            <a:srgbClr val="A4A3A4"/>
          </p15:clr>
        </p15:guide>
        <p15:guide id="2" pos="381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87A08"/>
    <a:srgbClr val="FB7D6E"/>
    <a:srgbClr val="43BAB3"/>
    <a:srgbClr val="0070C0"/>
    <a:srgbClr val="BE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830" autoAdjust="0"/>
    <p:restoredTop sz="94660"/>
  </p:normalViewPr>
  <p:slideViewPr>
    <p:cSldViewPr snapToGrid="0" showGuides="1">
      <p:cViewPr varScale="1">
        <p:scale>
          <a:sx n="68" d="100"/>
          <a:sy n="68" d="100"/>
        </p:scale>
        <p:origin x="77" y="370"/>
      </p:cViewPr>
      <p:guideLst>
        <p:guide orient="horz" pos="2418"/>
        <p:guide pos="3815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presProps" Target="presProps.xml"/><Relationship Id="rId8" Type="http://schemas.openxmlformats.org/officeDocument/2006/relationships/handoutMaster" Target="handoutMasters/handoutMaster1.xml"/><Relationship Id="rId7" Type="http://schemas.openxmlformats.org/officeDocument/2006/relationships/notesMaster" Target="notesMasters/notesMaster1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2" Type="http://schemas.openxmlformats.org/officeDocument/2006/relationships/tags" Target="tags/tag1.xml"/><Relationship Id="rId11" Type="http://schemas.openxmlformats.org/officeDocument/2006/relationships/tableStyles" Target="tableStyles.xml"/><Relationship Id="rId10" Type="http://schemas.openxmlformats.org/officeDocument/2006/relationships/viewProps" Target="viewProps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0213" cy="458788"/>
          </a:xfrm>
          <a:prstGeom prst="rect">
            <a:avLst/>
          </a:prstGeom>
          <a:noFill/>
          <a:ln w="9525">
            <a:noFill/>
          </a:ln>
        </p:spPr>
        <p:txBody>
          <a:bodyPr vert="horz" anchor="t"/>
          <a:lstStyle/>
          <a:p>
            <a:pPr lvl="0" fontAlgn="base"/>
            <a:endParaRPr lang="zh-CN" altLang="en-US" strike="noStrike" noProof="1"/>
          </a:p>
        </p:txBody>
      </p:sp>
      <p:sp>
        <p:nvSpPr>
          <p:cNvPr id="4099" name="日期占位符 2"/>
          <p:cNvSpPr>
            <a:spLocks noGrp="1"/>
          </p:cNvSpPr>
          <p:nvPr>
            <p:ph type="dt"/>
          </p:nvPr>
        </p:nvSpPr>
        <p:spPr>
          <a:xfrm>
            <a:off x="3883025" y="0"/>
            <a:ext cx="2973388" cy="458788"/>
          </a:xfrm>
          <a:prstGeom prst="rect">
            <a:avLst/>
          </a:prstGeom>
          <a:noFill/>
          <a:ln w="9525">
            <a:noFill/>
          </a:ln>
        </p:spPr>
        <p:txBody>
          <a:bodyPr vert="horz" anchor="t"/>
          <a:lstStyle/>
          <a:p>
            <a:pPr lvl="0" algn="r" fontAlgn="base"/>
            <a:endParaRPr lang="zh-CN" altLang="en-US" strike="noStrike" noProof="1"/>
          </a:p>
        </p:txBody>
      </p:sp>
      <p:sp>
        <p:nvSpPr>
          <p:cNvPr id="2052" name="幻灯片图像占位符 3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9525">
            <a:noFill/>
          </a:ln>
        </p:spPr>
      </p:sp>
      <p:sp>
        <p:nvSpPr>
          <p:cNvPr id="2053" name="备注占位符 4"/>
          <p:cNvSpPr/>
          <p:nvPr/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 indent="114300"/>
            <a:r>
              <a:rPr lang="zh-CN" altLang="en-US" dirty="0"/>
              <a:t>第二级</a:t>
            </a:r>
            <a:endParaRPr lang="zh-CN" altLang="en-US" dirty="0"/>
          </a:p>
          <a:p>
            <a:pPr lvl="2" indent="571500"/>
            <a:r>
              <a:rPr lang="zh-CN" altLang="en-US" dirty="0"/>
              <a:t>第三级</a:t>
            </a:r>
            <a:endParaRPr lang="zh-CN" altLang="en-US" dirty="0"/>
          </a:p>
          <a:p>
            <a:pPr lvl="3" indent="1028700"/>
            <a:r>
              <a:rPr lang="zh-CN" altLang="en-US" dirty="0"/>
              <a:t>第四级</a:t>
            </a:r>
            <a:endParaRPr lang="zh-CN" altLang="en-US" dirty="0"/>
          </a:p>
          <a:p>
            <a:pPr lvl="4" indent="1485900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102" name="页脚占位符 5"/>
          <p:cNvSpPr>
            <a:spLocks noGrp="1"/>
          </p:cNvSpPr>
          <p:nvPr>
            <p:ph type="ftr" sz="quarter"/>
          </p:nvPr>
        </p:nvSpPr>
        <p:spPr>
          <a:xfrm>
            <a:off x="0" y="8685213"/>
            <a:ext cx="2970213" cy="458788"/>
          </a:xfrm>
          <a:prstGeom prst="rect">
            <a:avLst/>
          </a:prstGeom>
          <a:noFill/>
          <a:ln w="9525">
            <a:noFill/>
          </a:ln>
        </p:spPr>
        <p:txBody>
          <a:bodyPr vert="horz" anchor="b"/>
          <a:lstStyle/>
          <a:p>
            <a:pPr lvl="0" fontAlgn="base"/>
            <a:endParaRPr lang="zh-CN" altLang="en-US" strike="noStrike" noProof="1"/>
          </a:p>
        </p:txBody>
      </p:sp>
      <p:sp>
        <p:nvSpPr>
          <p:cNvPr id="4103" name="灯片编号占位符 6"/>
          <p:cNvSpPr>
            <a:spLocks noGrp="1"/>
          </p:cNvSpPr>
          <p:nvPr>
            <p:ph type="sldNum" sz="quarter"/>
          </p:nvPr>
        </p:nvSpPr>
        <p:spPr>
          <a:xfrm>
            <a:off x="3883025" y="8685213"/>
            <a:ext cx="2973388" cy="458788"/>
          </a:xfrm>
          <a:prstGeom prst="rect">
            <a:avLst/>
          </a:prstGeom>
          <a:noFill/>
          <a:ln w="9525">
            <a:noFill/>
          </a:ln>
        </p:spPr>
        <p:txBody>
          <a:bodyPr vert="horz" anchor="b"/>
          <a:lstStyle/>
          <a:p>
            <a:pPr lvl="0" algn="r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lvl="0" indent="0" algn="l" defTabSz="914400" eaLnBrk="0" fontAlgn="base" latinLnBrk="1" hangingPunct="0">
      <a:lnSpc>
        <a:spcPct val="100000"/>
      </a:lnSpc>
      <a:spcBef>
        <a:spcPct val="0"/>
      </a:spcBef>
      <a:spcAft>
        <a:spcPct val="0"/>
      </a:spcAft>
      <a:buNone/>
      <a:defRPr sz="1200" i="0" u="sng" kern="1200"/>
    </a:lvl1pPr>
    <a:lvl2pPr marL="0" lvl="1" indent="0" algn="l" defTabSz="0" eaLnBrk="0" fontAlgn="base" latinLnBrk="1" hangingPunct="0">
      <a:lnSpc>
        <a:spcPct val="0"/>
      </a:lnSpc>
      <a:spcBef>
        <a:spcPct val="0"/>
      </a:spcBef>
      <a:spcAft>
        <a:spcPct val="0"/>
      </a:spcAft>
      <a:buSzTx/>
      <a:buNone/>
      <a:defRPr sz="1200" i="0" u="sng" kern="1200"/>
    </a:lvl2pPr>
    <a:lvl3pPr marL="0" lvl="2" indent="0" algn="l" defTabSz="0" eaLnBrk="0" fontAlgn="base" latinLnBrk="1" hangingPunct="0">
      <a:lnSpc>
        <a:spcPct val="0"/>
      </a:lnSpc>
      <a:spcBef>
        <a:spcPct val="0"/>
      </a:spcBef>
      <a:spcAft>
        <a:spcPct val="0"/>
      </a:spcAft>
      <a:buSzTx/>
      <a:buNone/>
      <a:defRPr sz="1200" i="0" u="sng" kern="1200"/>
    </a:lvl3pPr>
    <a:lvl4pPr marL="0" lvl="3" indent="0" algn="l" defTabSz="0" eaLnBrk="0" fontAlgn="base" latinLnBrk="1" hangingPunct="0">
      <a:lnSpc>
        <a:spcPct val="0"/>
      </a:lnSpc>
      <a:spcBef>
        <a:spcPct val="0"/>
      </a:spcBef>
      <a:spcAft>
        <a:spcPct val="0"/>
      </a:spcAft>
      <a:buSzTx/>
      <a:buNone/>
      <a:defRPr sz="1200" i="0" u="sng" kern="1200"/>
    </a:lvl4pPr>
    <a:lvl5pPr marL="0" lvl="4" indent="0" algn="l" defTabSz="0" eaLnBrk="0" fontAlgn="base" latinLnBrk="1" hangingPunct="0">
      <a:lnSpc>
        <a:spcPct val="0"/>
      </a:lnSpc>
      <a:spcBef>
        <a:spcPct val="0"/>
      </a:spcBef>
      <a:spcAft>
        <a:spcPct val="0"/>
      </a:spcAft>
      <a:buSzTx/>
      <a:buNone/>
      <a:defRPr sz="1200" i="0" u="sng" kern="1200"/>
    </a:lvl5pPr>
    <a:lvl6pPr marL="2286000" lvl="5" indent="0" algn="l" defTabSz="0" eaLnBrk="0" fontAlgn="base" latinLnBrk="1" hangingPunct="0">
      <a:lnSpc>
        <a:spcPct val="0"/>
      </a:lnSpc>
      <a:spcBef>
        <a:spcPct val="0"/>
      </a:spcBef>
      <a:spcAft>
        <a:spcPct val="0"/>
      </a:spcAft>
      <a:buSzTx/>
      <a:buNone/>
      <a:defRPr sz="1200" i="0" u="sng" kern="1200"/>
    </a:lvl6pPr>
    <a:lvl7pPr marL="2743200" lvl="6" indent="0" algn="l" defTabSz="0" eaLnBrk="0" fontAlgn="base" latinLnBrk="1" hangingPunct="0">
      <a:lnSpc>
        <a:spcPct val="0"/>
      </a:lnSpc>
      <a:spcBef>
        <a:spcPct val="0"/>
      </a:spcBef>
      <a:spcAft>
        <a:spcPct val="0"/>
      </a:spcAft>
      <a:buSzTx/>
      <a:buNone/>
      <a:defRPr sz="1200" i="0" u="sng" kern="1200"/>
    </a:lvl7pPr>
    <a:lvl8pPr marL="3200400" lvl="7" indent="0" algn="l" defTabSz="0" eaLnBrk="0" fontAlgn="base" latinLnBrk="1" hangingPunct="0">
      <a:lnSpc>
        <a:spcPct val="0"/>
      </a:lnSpc>
      <a:spcBef>
        <a:spcPct val="0"/>
      </a:spcBef>
      <a:spcAft>
        <a:spcPct val="0"/>
      </a:spcAft>
      <a:buSzTx/>
      <a:buNone/>
      <a:defRPr sz="1200" i="0" u="sng" kern="1200"/>
    </a:lvl8pPr>
    <a:lvl9pPr marL="3657600" lvl="8" indent="0" algn="l" defTabSz="0" eaLnBrk="0" fontAlgn="base" latinLnBrk="1" hangingPunct="0">
      <a:lnSpc>
        <a:spcPct val="0"/>
      </a:lnSpc>
      <a:spcBef>
        <a:spcPct val="0"/>
      </a:spcBef>
      <a:spcAft>
        <a:spcPct val="0"/>
      </a:spcAft>
      <a:buSzTx/>
      <a:buNone/>
      <a:defRPr sz="1200" i="0" u="sng" kern="1200"/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微软雅黑" panose="020B0503020204020204" pitchFamily="2" charset="-122"/>
                <a:cs typeface="+mn-cs"/>
                <a:sym typeface="Arial" panose="020B0604020202020204" pitchFamily="34" charset="0"/>
              </a:rPr>
            </a:fld>
            <a:endParaRPr lang="zh-CN" altLang="en-US" strike="noStrike" noProof="1"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微软雅黑" panose="020B0503020204020204" pitchFamily="2" charset="-122"/>
                <a:cs typeface="+mn-cs"/>
                <a:sym typeface="Arial" panose="020B0604020202020204" pitchFamily="34" charset="0"/>
              </a:rPr>
            </a:fld>
            <a:endParaRPr lang="zh-CN" altLang="en-US" strike="noStrike" noProof="1"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微软雅黑" panose="020B0503020204020204" pitchFamily="2" charset="-122"/>
                <a:cs typeface="+mn-cs"/>
                <a:sym typeface="Arial" panose="020B0604020202020204" pitchFamily="34" charset="0"/>
              </a:rPr>
            </a:fld>
            <a:endParaRPr lang="zh-CN" altLang="en-US" strike="noStrike" noProof="1"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微软雅黑" panose="020B0503020204020204" pitchFamily="2" charset="-122"/>
                <a:cs typeface="+mn-cs"/>
                <a:sym typeface="Arial" panose="020B0604020202020204" pitchFamily="34" charset="0"/>
              </a:rPr>
            </a:fld>
            <a:endParaRPr lang="zh-CN" altLang="en-US" strike="noStrike" noProof="1"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微软雅黑" panose="020B0503020204020204" pitchFamily="2" charset="-122"/>
                <a:cs typeface="+mn-cs"/>
                <a:sym typeface="Arial" panose="020B0604020202020204" pitchFamily="34" charset="0"/>
              </a:rPr>
            </a:fld>
            <a:endParaRPr lang="zh-CN" altLang="en-US" strike="noStrike" noProof="1"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微软雅黑" panose="020B0503020204020204" pitchFamily="2" charset="-122"/>
                <a:cs typeface="+mn-cs"/>
                <a:sym typeface="Arial" panose="020B0604020202020204" pitchFamily="34" charset="0"/>
              </a:rPr>
            </a:fld>
            <a:endParaRPr lang="zh-CN" altLang="en-US" strike="noStrike" noProof="1"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8013" y="1516063"/>
            <a:ext cx="5375116" cy="4737100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02522" y="1516063"/>
            <a:ext cx="5375116" cy="4737100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微软雅黑" panose="020B0503020204020204" pitchFamily="2" charset="-122"/>
                <a:cs typeface="+mn-cs"/>
                <a:sym typeface="Arial" panose="020B0604020202020204" pitchFamily="34" charset="0"/>
              </a:rPr>
            </a:fld>
            <a:endParaRPr lang="zh-CN" altLang="en-US" strike="noStrike" noProof="1"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微软雅黑" panose="020B0503020204020204" pitchFamily="2" charset="-122"/>
                <a:cs typeface="+mn-cs"/>
                <a:sym typeface="Arial" panose="020B0604020202020204" pitchFamily="34" charset="0"/>
              </a:rPr>
            </a:fld>
            <a:endParaRPr lang="zh-CN" altLang="en-US" strike="noStrike" noProof="1"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微软雅黑" panose="020B0503020204020204" pitchFamily="2" charset="-122"/>
                <a:cs typeface="+mn-cs"/>
                <a:sym typeface="Arial" panose="020B0604020202020204" pitchFamily="34" charset="0"/>
              </a:rPr>
            </a:fld>
            <a:endParaRPr lang="zh-CN" altLang="en-US" strike="noStrike" noProof="1"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微软雅黑" panose="020B0503020204020204" pitchFamily="2" charset="-122"/>
                <a:cs typeface="+mn-cs"/>
                <a:sym typeface="Arial" panose="020B0604020202020204" pitchFamily="34" charset="0"/>
              </a:rPr>
            </a:fld>
            <a:endParaRPr lang="zh-CN" altLang="en-US" strike="noStrike" noProof="1"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微软雅黑" panose="020B0503020204020204" pitchFamily="2" charset="-122"/>
                <a:cs typeface="+mn-cs"/>
                <a:sym typeface="Arial" panose="020B0604020202020204" pitchFamily="34" charset="0"/>
              </a:rPr>
            </a:fld>
            <a:endParaRPr lang="zh-CN" altLang="en-US" strike="noStrike" noProof="1"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微软雅黑" panose="020B0503020204020204" pitchFamily="2" charset="-122"/>
                <a:cs typeface="+mn-cs"/>
                <a:sym typeface="Arial" panose="020B0604020202020204" pitchFamily="34" charset="0"/>
              </a:rPr>
            </a:fld>
            <a:endParaRPr lang="zh-CN" altLang="en-US" strike="noStrike" noProof="1"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微软雅黑" panose="020B0503020204020204" pitchFamily="2" charset="-122"/>
                <a:cs typeface="+mn-cs"/>
                <a:sym typeface="Arial" panose="020B0604020202020204" pitchFamily="34" charset="0"/>
              </a:rPr>
            </a:fld>
            <a:endParaRPr lang="zh-CN" altLang="en-US" strike="noStrike" noProof="1"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微软雅黑" panose="020B0503020204020204" pitchFamily="2" charset="-122"/>
                <a:cs typeface="+mn-cs"/>
                <a:sym typeface="Arial" panose="020B0604020202020204" pitchFamily="34" charset="0"/>
              </a:rPr>
            </a:fld>
            <a:endParaRPr lang="zh-CN" altLang="en-US" strike="noStrike" noProof="1"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895" y="-2752"/>
            <a:ext cx="12193201" cy="6856307"/>
          </a:xfrm>
          <a:prstGeom prst="rect">
            <a:avLst/>
          </a:prstGeom>
        </p:spPr>
      </p:pic>
      <p:sp>
        <p:nvSpPr>
          <p:cNvPr id="6" name="文本框 5"/>
          <p:cNvSpPr txBox="1"/>
          <p:nvPr userDrawn="1"/>
        </p:nvSpPr>
        <p:spPr>
          <a:xfrm>
            <a:off x="8825846" y="99870"/>
            <a:ext cx="3182620" cy="213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HZZK NATIONAL HI-TECH INDUSTRIAL DEVELOPMENT ZONE</a:t>
            </a:r>
            <a:endParaRPr lang="zh-CN" altLang="en-US" sz="800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255" y="1058"/>
            <a:ext cx="12193201" cy="6856307"/>
          </a:xfrm>
          <a:prstGeom prst="rect">
            <a:avLst/>
          </a:prstGeom>
        </p:spPr>
      </p:pic>
      <p:sp>
        <p:nvSpPr>
          <p:cNvPr id="9" name="文本框 8"/>
          <p:cNvSpPr txBox="1"/>
          <p:nvPr userDrawn="1"/>
        </p:nvSpPr>
        <p:spPr>
          <a:xfrm>
            <a:off x="8839851" y="99870"/>
            <a:ext cx="3182620" cy="213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HZZK NATIONAL HI-TECH INDUSTRIAL DEVELOPMENT ZONE</a:t>
            </a:r>
            <a:endParaRPr lang="zh-CN" altLang="en-US" sz="800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01" y="0"/>
            <a:ext cx="12193201" cy="6856307"/>
          </a:xfrm>
          <a:prstGeom prst="rect">
            <a:avLst/>
          </a:prstGeom>
        </p:spPr>
      </p:pic>
      <p:sp>
        <p:nvSpPr>
          <p:cNvPr id="9" name="文本框 8"/>
          <p:cNvSpPr txBox="1"/>
          <p:nvPr userDrawn="1"/>
        </p:nvSpPr>
        <p:spPr>
          <a:xfrm>
            <a:off x="8846905" y="98812"/>
            <a:ext cx="3182620" cy="213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HZZK NATIONAL HI-TECH INDUSTRIAL DEVELOPMENT ZONE</a:t>
            </a:r>
            <a:endParaRPr lang="zh-CN" altLang="en-US" sz="800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微软雅黑" panose="020B0503020204020204" pitchFamily="2" charset="-122"/>
                <a:cs typeface="+mn-cs"/>
                <a:sym typeface="Arial" panose="020B0604020202020204" pitchFamily="34" charset="0"/>
              </a:rPr>
            </a:fld>
            <a:endParaRPr lang="zh-CN" altLang="en-US" strike="noStrike" noProof="1"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微软雅黑" panose="020B0503020204020204" pitchFamily="2" charset="-122"/>
                <a:cs typeface="+mn-cs"/>
                <a:sym typeface="Arial" panose="020B0604020202020204" pitchFamily="34" charset="0"/>
              </a:rPr>
            </a:fld>
            <a:endParaRPr lang="zh-CN" altLang="en-US" strike="noStrike" noProof="1"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5232" y="608013"/>
            <a:ext cx="2742406" cy="5645150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8013" y="608013"/>
            <a:ext cx="8068239" cy="5645150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微软雅黑" panose="020B0503020204020204" pitchFamily="2" charset="-122"/>
                <a:cs typeface="+mn-cs"/>
                <a:sym typeface="Arial" panose="020B0604020202020204" pitchFamily="34" charset="0"/>
              </a:rPr>
            </a:fld>
            <a:endParaRPr lang="zh-CN" altLang="en-US" strike="noStrike" noProof="1"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微软雅黑" panose="020B0503020204020204" pitchFamily="2" charset="-122"/>
                <a:cs typeface="+mn-cs"/>
                <a:sym typeface="Arial" panose="020B0604020202020204" pitchFamily="34" charset="0"/>
              </a:rPr>
            </a:fld>
            <a:endParaRPr lang="zh-CN" altLang="en-US" strike="noStrike" noProof="1"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608013" y="608013"/>
            <a:ext cx="10969625" cy="647700"/>
          </a:xfrm>
          <a:prstGeom prst="rect">
            <a:avLst/>
          </a:prstGeom>
          <a:noFill/>
          <a:ln w="9525">
            <a:noFill/>
          </a:ln>
        </p:spPr>
        <p:txBody>
          <a:bodyPr vert="horz" lIns="101600" tIns="38100" rIns="76200" bIns="38100" anchor="ctr"/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</p:nvPr>
        </p:nvSpPr>
        <p:spPr>
          <a:xfrm>
            <a:off x="608013" y="1516063"/>
            <a:ext cx="10969625" cy="4737100"/>
          </a:xfrm>
          <a:prstGeom prst="rect">
            <a:avLst/>
          </a:prstGeom>
          <a:noFill/>
          <a:ln w="9525">
            <a:noFill/>
          </a:ln>
        </p:spPr>
        <p:txBody>
          <a:bodyPr vert="horz" lIns="90000" tIns="46800" rIns="90000" bIns="46800" anchor="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 indent="228600"/>
            <a:r>
              <a:rPr lang="zh-CN" altLang="en-US"/>
              <a:t>第二级</a:t>
            </a:r>
            <a:endParaRPr lang="zh-CN" altLang="en-US"/>
          </a:p>
          <a:p>
            <a:pPr lvl="2" indent="685800"/>
            <a:r>
              <a:rPr lang="zh-CN" altLang="en-US"/>
              <a:t>第三级</a:t>
            </a:r>
            <a:endParaRPr lang="zh-CN" altLang="en-US"/>
          </a:p>
          <a:p>
            <a:pPr lvl="3" indent="-228600"/>
            <a:r>
              <a:rPr lang="zh-CN" altLang="en-US"/>
              <a:t>第四级</a:t>
            </a:r>
            <a:endParaRPr lang="zh-CN" altLang="en-US"/>
          </a:p>
          <a:p>
            <a:pPr lvl="4" indent="-228600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28" name="日期占位符 3"/>
          <p:cNvSpPr>
            <a:spLocks noGrp="1"/>
          </p:cNvSpPr>
          <p:nvPr>
            <p:ph type="dt" sz="half"/>
          </p:nvPr>
        </p:nvSpPr>
        <p:spPr>
          <a:xfrm>
            <a:off x="612775" y="6315075"/>
            <a:ext cx="2698750" cy="315913"/>
          </a:xfrm>
          <a:prstGeom prst="rect">
            <a:avLst/>
          </a:prstGeom>
          <a:noFill/>
          <a:ln w="9525">
            <a:noFill/>
          </a:ln>
        </p:spPr>
        <p:txBody>
          <a:bodyPr vert="horz" anchor="ctr"/>
          <a:lstStyle>
            <a:lvl1pPr>
              <a:defRPr sz="1000">
                <a:solidFill>
                  <a:srgbClr val="898989"/>
                </a:solidFill>
                <a:ea typeface="微软雅黑" panose="020B0503020204020204" pitchFamily="2" charset="-122"/>
              </a:defRPr>
            </a:lvl1pPr>
          </a:lstStyle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微软雅黑" panose="020B0503020204020204" pitchFamily="2" charset="-122"/>
                <a:cs typeface="+mn-cs"/>
                <a:sym typeface="Arial" panose="020B0604020202020204" pitchFamily="34" charset="0"/>
              </a:rPr>
            </a:fld>
            <a:endParaRPr lang="zh-CN" altLang="en-US" strike="noStrike" noProof="1"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1029" name="页脚占位符 4"/>
          <p:cNvSpPr>
            <a:spLocks noGrp="1"/>
          </p:cNvSpPr>
          <p:nvPr>
            <p:ph type="ftr" sz="quarter"/>
          </p:nvPr>
        </p:nvSpPr>
        <p:spPr>
          <a:xfrm>
            <a:off x="4116388" y="6315075"/>
            <a:ext cx="3959225" cy="315913"/>
          </a:xfrm>
          <a:prstGeom prst="rect">
            <a:avLst/>
          </a:prstGeom>
          <a:noFill/>
          <a:ln w="9525">
            <a:noFill/>
          </a:ln>
        </p:spPr>
        <p:txBody>
          <a:bodyPr vert="horz" anchor="ctr"/>
          <a:lstStyle>
            <a:lvl1pPr>
              <a:defRPr/>
            </a:lvl1pPr>
          </a:lstStyle>
          <a:p>
            <a:pPr lvl="0" fontAlgn="base"/>
            <a:endParaRPr lang="zh-CN" altLang="en-US" strike="noStrike" noProof="1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030" name="灯片编号占位符 5"/>
          <p:cNvSpPr>
            <a:spLocks noGrp="1"/>
          </p:cNvSpPr>
          <p:nvPr>
            <p:ph type="sldNum" sz="quarter"/>
          </p:nvPr>
        </p:nvSpPr>
        <p:spPr>
          <a:xfrm>
            <a:off x="8877300" y="6315075"/>
            <a:ext cx="2700338" cy="315913"/>
          </a:xfrm>
          <a:prstGeom prst="rect">
            <a:avLst/>
          </a:prstGeom>
          <a:noFill/>
          <a:ln w="9525">
            <a:noFill/>
          </a:ln>
        </p:spPr>
        <p:txBody>
          <a:bodyPr vert="horz" anchor="ctr"/>
          <a:lstStyle>
            <a:lvl1pPr algn="r">
              <a:defRPr sz="1000">
                <a:solidFill>
                  <a:srgbClr val="898989"/>
                </a:solidFill>
                <a:ea typeface="微软雅黑" panose="020B0503020204020204" pitchFamily="2" charset="-122"/>
              </a:defRPr>
            </a:lvl1pPr>
          </a:lstStyle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微软雅黑" panose="020B0503020204020204" pitchFamily="2" charset="-122"/>
                <a:cs typeface="+mn-cs"/>
                <a:sym typeface="Arial" panose="020B0604020202020204" pitchFamily="34" charset="0"/>
              </a:rPr>
            </a:fld>
            <a:endParaRPr lang="zh-CN" altLang="en-US" strike="noStrike" noProof="1"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1031" name="KSO_TEMPLATE" hidden="1"/>
          <p:cNvSpPr/>
          <p:nvPr/>
        </p:nvSpPr>
        <p:spPr>
          <a:xfrm>
            <a:off x="0" y="0"/>
            <a:ext cx="0" cy="0"/>
          </a:xfrm>
          <a:prstGeom prst="rect">
            <a:avLst/>
          </a:prstGeom>
          <a:solidFill>
            <a:srgbClr val="6096E6"/>
          </a:solidFill>
          <a:ln w="12700" cap="flat" cmpd="sng">
            <a:solidFill>
              <a:srgbClr val="466DA8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/>
          <a:lstStyle/>
          <a:p>
            <a:pPr lvl="0"/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8" name="TextBox 15"/>
          <p:cNvSpPr txBox="1"/>
          <p:nvPr userDrawn="1"/>
        </p:nvSpPr>
        <p:spPr>
          <a:xfrm>
            <a:off x="10842994" y="6415901"/>
            <a:ext cx="11796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b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2" charset="-122"/>
                <a:ea typeface="微软雅黑" panose="020B0503020204020204" pitchFamily="2" charset="-122"/>
              </a:rPr>
              <a:t>第</a:t>
            </a:r>
            <a:fld id="{2EEF1883-7A0E-4F66-9932-E581691AD397}" type="slidenum">
              <a:rPr lang="zh-CN" altLang="en-US" sz="1200" b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2" charset="-122"/>
                <a:ea typeface="微软雅黑" panose="020B0503020204020204" pitchFamily="2" charset="-122"/>
              </a:rPr>
            </a:fld>
            <a:r>
              <a:rPr lang="zh-CN" altLang="en-US" sz="1200" b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2" charset="-122"/>
                <a:ea typeface="微软雅黑" panose="020B0503020204020204" pitchFamily="2" charset="-122"/>
              </a:rPr>
              <a:t>页 </a:t>
            </a:r>
            <a:endParaRPr lang="zh-CN" altLang="en-US" sz="1200" b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2" charset="-122"/>
              <a:ea typeface="微软雅黑" panose="020B0503020204020204" pitchFamily="2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marL="914400" lvl="0" indent="-914400" algn="l" defTabSz="914400" eaLnBrk="0" fontAlgn="base" latinLnBrk="1" hangingPunct="0">
        <a:lnSpc>
          <a:spcPct val="100000"/>
        </a:lnSpc>
        <a:spcBef>
          <a:spcPct val="0"/>
        </a:spcBef>
        <a:spcAft>
          <a:spcPct val="0"/>
        </a:spcAft>
        <a:buNone/>
        <a:defRPr kern="1200">
          <a:latin typeface="+mj-lt"/>
          <a:ea typeface="+mj-ea"/>
          <a:cs typeface="+mj-cs"/>
        </a:defRPr>
      </a:lvl1pPr>
    </p:titleStyle>
    <p:bodyStyle>
      <a:lvl1pPr marL="228600" lvl="0" indent="-228600" algn="l" defTabSz="914400" eaLnBrk="0" fontAlgn="base" latinLnBrk="1" hangingPunct="0">
        <a:lnSpc>
          <a:spcPct val="130000"/>
        </a:lnSpc>
        <a:spcBef>
          <a:spcPct val="0"/>
        </a:spcBef>
        <a:spcAft>
          <a:spcPts val="1000"/>
        </a:spcAft>
        <a:buSzPct val="100000"/>
        <a:buFont typeface="Arial" panose="020B0604020202020204" pitchFamily="34" charset="0"/>
        <a:buChar char="•"/>
        <a:defRPr sz="3200" b="0" i="0" kern="1200">
          <a:latin typeface="+mn-lt"/>
          <a:ea typeface="+mn-ea"/>
          <a:cs typeface="+mn-cs"/>
        </a:defRPr>
      </a:lvl1pPr>
      <a:lvl2pPr marL="228600" lvl="1" indent="457200" algn="l" defTabSz="914400" eaLnBrk="0" fontAlgn="base" latinLnBrk="1" hangingPunct="0">
        <a:lnSpc>
          <a:spcPct val="130000"/>
        </a:lnSpc>
        <a:spcBef>
          <a:spcPct val="0"/>
        </a:spcBef>
        <a:spcAft>
          <a:spcPts val="1000"/>
        </a:spcAft>
        <a:buSzPct val="100000"/>
        <a:buFont typeface="Arial" panose="020B0604020202020204" pitchFamily="34" charset="0"/>
        <a:buChar char="•"/>
        <a:defRPr sz="2800" b="0" i="0" kern="1200">
          <a:latin typeface="微软雅黑" panose="020B0503020204020204" pitchFamily="2" charset="-122"/>
          <a:ea typeface="+mn-ea"/>
          <a:cs typeface="+mn-cs"/>
        </a:defRPr>
      </a:lvl2pPr>
      <a:lvl3pPr marL="228600" lvl="2" indent="914400" algn="l" defTabSz="914400" eaLnBrk="0" fontAlgn="base" latinLnBrk="1" hangingPunct="0">
        <a:lnSpc>
          <a:spcPct val="130000"/>
        </a:lnSpc>
        <a:spcBef>
          <a:spcPct val="0"/>
        </a:spcBef>
        <a:spcAft>
          <a:spcPts val="1000"/>
        </a:spcAft>
        <a:buSzPct val="100000"/>
        <a:buFont typeface="Arial" panose="020B0604020202020204" pitchFamily="34" charset="0"/>
        <a:buChar char="•"/>
        <a:defRPr sz="2800" b="0" i="0" kern="1200">
          <a:latin typeface="微软雅黑" panose="020B0503020204020204" pitchFamily="2" charset="-122"/>
          <a:ea typeface="微软雅黑" panose="020B0503020204020204" pitchFamily="2" charset="-122"/>
          <a:cs typeface="+mn-cs"/>
          <a:sym typeface="Arial" panose="020B0604020202020204" pitchFamily="34" charset="0"/>
        </a:defRPr>
      </a:lvl3pPr>
      <a:lvl4pPr marL="1600200" lvl="3" indent="-228600" algn="l" defTabSz="914400" eaLnBrk="0" fontAlgn="base" latinLnBrk="1" hangingPunct="0">
        <a:lnSpc>
          <a:spcPct val="130000"/>
        </a:lnSpc>
        <a:spcBef>
          <a:spcPct val="0"/>
        </a:spcBef>
        <a:spcAft>
          <a:spcPts val="1000"/>
        </a:spcAft>
        <a:buSzPct val="100000"/>
        <a:buFont typeface="Arial" panose="020B0604020202020204" pitchFamily="34" charset="0"/>
        <a:buChar char="•"/>
        <a:defRPr sz="2800" b="1" i="1" kern="1200">
          <a:latin typeface="微软雅黑" panose="020B0503020204020204" pitchFamily="2" charset="-122"/>
          <a:ea typeface="微软雅黑" panose="020B0503020204020204" pitchFamily="2" charset="-122"/>
          <a:cs typeface="+mn-cs"/>
          <a:sym typeface="Arial" panose="020B0604020202020204" pitchFamily="34" charset="0"/>
        </a:defRPr>
      </a:lvl4pPr>
      <a:lvl5pPr marL="2057400" lvl="4" indent="-228600" algn="l" defTabSz="914400" eaLnBrk="0" fontAlgn="base" latinLnBrk="1" hangingPunct="0">
        <a:lnSpc>
          <a:spcPct val="130000"/>
        </a:lnSpc>
        <a:spcBef>
          <a:spcPct val="0"/>
        </a:spcBef>
        <a:spcAft>
          <a:spcPts val="1000"/>
        </a:spcAft>
        <a:buSzPct val="100000"/>
        <a:buFont typeface="Arial" panose="020B0604020202020204" pitchFamily="34" charset="0"/>
        <a:buChar char="•"/>
        <a:defRPr sz="2800" b="1" i="1" kern="1200">
          <a:latin typeface="微软雅黑" panose="020B0503020204020204" pitchFamily="2" charset="-122"/>
          <a:ea typeface="微软雅黑" panose="020B0503020204020204" pitchFamily="2" charset="-122"/>
          <a:cs typeface="+mn-cs"/>
          <a:sym typeface="Arial" panose="020B0604020202020204" pitchFamily="34" charset="0"/>
        </a:defRPr>
      </a:lvl5pPr>
      <a:lvl6pPr marL="2514600" lvl="5" indent="-228600" algn="l" defTabSz="914400" eaLnBrk="0" fontAlgn="base" latinLnBrk="1" hangingPunct="0">
        <a:lnSpc>
          <a:spcPct val="130000"/>
        </a:lnSpc>
        <a:spcBef>
          <a:spcPct val="0"/>
        </a:spcBef>
        <a:spcAft>
          <a:spcPts val="1000"/>
        </a:spcAft>
        <a:buSzPct val="100000"/>
        <a:buFont typeface="Arial" panose="020B0604020202020204" pitchFamily="34" charset="0"/>
        <a:buChar char="•"/>
        <a:defRPr sz="2800" b="1" i="1" kern="1200">
          <a:latin typeface="微软雅黑" panose="020B0503020204020204" pitchFamily="2" charset="-122"/>
          <a:ea typeface="微软雅黑" panose="020B0503020204020204" pitchFamily="2" charset="-122"/>
          <a:cs typeface="+mn-cs"/>
          <a:sym typeface="Arial" panose="020B0604020202020204" pitchFamily="34" charset="0"/>
        </a:defRPr>
      </a:lvl6pPr>
      <a:lvl7pPr marL="2971800" lvl="6" indent="-228600" algn="l" defTabSz="914400" eaLnBrk="0" fontAlgn="base" latinLnBrk="1" hangingPunct="0">
        <a:lnSpc>
          <a:spcPct val="130000"/>
        </a:lnSpc>
        <a:spcBef>
          <a:spcPct val="0"/>
        </a:spcBef>
        <a:spcAft>
          <a:spcPts val="1000"/>
        </a:spcAft>
        <a:buSzPct val="100000"/>
        <a:buFont typeface="Arial" panose="020B0604020202020204" pitchFamily="34" charset="0"/>
        <a:buChar char="•"/>
        <a:defRPr sz="2800" b="1" i="1" kern="1200">
          <a:latin typeface="微软雅黑" panose="020B0503020204020204" pitchFamily="2" charset="-122"/>
          <a:ea typeface="微软雅黑" panose="020B0503020204020204" pitchFamily="2" charset="-122"/>
          <a:cs typeface="+mn-cs"/>
          <a:sym typeface="Arial" panose="020B0604020202020204" pitchFamily="34" charset="0"/>
        </a:defRPr>
      </a:lvl7pPr>
      <a:lvl8pPr marL="3429000" lvl="7" indent="-228600" algn="l" defTabSz="914400" eaLnBrk="0" fontAlgn="base" latinLnBrk="1" hangingPunct="0">
        <a:lnSpc>
          <a:spcPct val="130000"/>
        </a:lnSpc>
        <a:spcBef>
          <a:spcPct val="0"/>
        </a:spcBef>
        <a:spcAft>
          <a:spcPts val="1000"/>
        </a:spcAft>
        <a:buSzPct val="100000"/>
        <a:buFont typeface="Arial" panose="020B0604020202020204" pitchFamily="34" charset="0"/>
        <a:buChar char="•"/>
        <a:defRPr sz="2800" b="1" i="1" kern="1200">
          <a:latin typeface="微软雅黑" panose="020B0503020204020204" pitchFamily="2" charset="-122"/>
          <a:ea typeface="微软雅黑" panose="020B0503020204020204" pitchFamily="2" charset="-122"/>
          <a:cs typeface="+mn-cs"/>
          <a:sym typeface="Arial" panose="020B0604020202020204" pitchFamily="34" charset="0"/>
        </a:defRPr>
      </a:lvl8pPr>
      <a:lvl9pPr marL="3886200" lvl="8" indent="-228600" algn="l" defTabSz="914400" eaLnBrk="0" fontAlgn="base" latinLnBrk="1" hangingPunct="0">
        <a:lnSpc>
          <a:spcPct val="130000"/>
        </a:lnSpc>
        <a:spcBef>
          <a:spcPct val="0"/>
        </a:spcBef>
        <a:spcAft>
          <a:spcPts val="1000"/>
        </a:spcAft>
        <a:buSzPct val="100000"/>
        <a:buFont typeface="Arial" panose="020B0604020202020204" pitchFamily="34" charset="0"/>
        <a:buChar char="•"/>
        <a:defRPr sz="2800" b="1" i="1" kern="1200">
          <a:latin typeface="微软雅黑" panose="020B0503020204020204" pitchFamily="2" charset="-122"/>
          <a:ea typeface="微软雅黑" panose="020B0503020204020204" pitchFamily="2" charset="-122"/>
          <a:cs typeface="+mn-cs"/>
          <a:sym typeface="Arial" panose="020B0604020202020204" pitchFamily="34" charset="0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kern="1200" baseline="0">
          <a:solidFill>
            <a:srgbClr val="000000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kern="1200" baseline="0">
          <a:solidFill>
            <a:srgbClr val="000000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kern="1200" baseline="0">
          <a:solidFill>
            <a:srgbClr val="000000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kern="1200" baseline="0">
          <a:solidFill>
            <a:srgbClr val="000000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kern="1200" baseline="0">
          <a:solidFill>
            <a:srgbClr val="000000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kern="1200" baseline="0">
          <a:solidFill>
            <a:srgbClr val="000000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kern="1200" baseline="0">
          <a:solidFill>
            <a:srgbClr val="000000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kern="1200" baseline="0">
          <a:solidFill>
            <a:srgbClr val="000000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kern="1200" baseline="0">
          <a:solidFill>
            <a:srgbClr val="000000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3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723900"/>
            <a:ext cx="12133263" cy="61341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5" name="图形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160" y="230188"/>
            <a:ext cx="4492625" cy="61436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2" name="文本框 21"/>
          <p:cNvSpPr txBox="1"/>
          <p:nvPr/>
        </p:nvSpPr>
        <p:spPr>
          <a:xfrm>
            <a:off x="0" y="1931670"/>
            <a:ext cx="12192000" cy="13709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zh-CN" sz="3200" b="1" dirty="0">
                <a:solidFill>
                  <a:srgbClr val="FF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微软雅黑" panose="020B0503020204020204" pitchFamily="2" charset="-122"/>
                <a:ea typeface="微软雅黑" panose="020B0503020204020204" pitchFamily="2" charset="-122"/>
              </a:rPr>
              <a:t>惠州仲恺高新区2022年国民经济和社会发展计划执行情况与</a:t>
            </a:r>
            <a:endParaRPr lang="zh-CN" altLang="zh-CN" sz="3200" b="1" dirty="0">
              <a:solidFill>
                <a:srgbClr val="FF0000"/>
              </a:solidFill>
              <a:effectLst>
                <a:outerShdw blurRad="38100" dist="38100" dir="2700000">
                  <a:srgbClr val="C0C0C0"/>
                </a:outerShdw>
              </a:effectLst>
              <a:latin typeface="微软雅黑" panose="020B0503020204020204" pitchFamily="2" charset="-122"/>
              <a:ea typeface="微软雅黑" panose="020B0503020204020204" pitchFamily="2" charset="-122"/>
            </a:endParaRPr>
          </a:p>
          <a:p>
            <a:pPr algn="ctr">
              <a:lnSpc>
                <a:spcPct val="130000"/>
              </a:lnSpc>
            </a:pPr>
            <a:r>
              <a:rPr lang="zh-CN" altLang="zh-CN" sz="3200" b="1" dirty="0">
                <a:solidFill>
                  <a:srgbClr val="FF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微软雅黑" panose="020B0503020204020204" pitchFamily="2" charset="-122"/>
                <a:ea typeface="微软雅黑" panose="020B0503020204020204" pitchFamily="2" charset="-122"/>
              </a:rPr>
              <a:t>2023年计划草案报告解读</a:t>
            </a:r>
            <a:endParaRPr lang="zh-CN" altLang="zh-CN" sz="3200" b="1" dirty="0">
              <a:solidFill>
                <a:srgbClr val="FF0000"/>
              </a:solidFill>
              <a:effectLst>
                <a:outerShdw blurRad="38100" dist="38100" dir="2700000">
                  <a:srgbClr val="C0C0C0"/>
                </a:outerShdw>
              </a:effectLst>
              <a:latin typeface="微软雅黑" panose="020B0503020204020204" pitchFamily="2" charset="-122"/>
              <a:ea typeface="微软雅黑" panose="020B0503020204020204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629426" y="411780"/>
            <a:ext cx="337312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zh-CN" sz="2400" b="1" dirty="0">
                <a:solidFill>
                  <a:srgbClr val="FF0000"/>
                </a:solidFill>
                <a:latin typeface="微软雅黑" panose="020B0503020204020204" pitchFamily="2" charset="-122"/>
                <a:ea typeface="微软雅黑" panose="020B0503020204020204" pitchFamily="2" charset="-122"/>
              </a:rPr>
              <a:t>（一）</a:t>
            </a:r>
            <a:r>
              <a:rPr lang="en-US" altLang="zh-CN" sz="2400" b="1" dirty="0">
                <a:solidFill>
                  <a:srgbClr val="FF0000"/>
                </a:solidFill>
                <a:latin typeface="微软雅黑" panose="020B0503020204020204" pitchFamily="2" charset="-122"/>
                <a:ea typeface="微软雅黑" panose="020B0503020204020204" pitchFamily="2" charset="-122"/>
              </a:rPr>
              <a:t>2022</a:t>
            </a:r>
            <a:r>
              <a:rPr lang="zh-CN" altLang="en-US" sz="2400" b="1" dirty="0">
                <a:solidFill>
                  <a:srgbClr val="FF0000"/>
                </a:solidFill>
                <a:latin typeface="微软雅黑" panose="020B0503020204020204" pitchFamily="2" charset="-122"/>
                <a:ea typeface="微软雅黑" panose="020B0503020204020204" pitchFamily="2" charset="-122"/>
              </a:rPr>
              <a:t>年工作情况</a:t>
            </a:r>
            <a:endParaRPr lang="zh-CN" altLang="en-US" sz="2400" b="1" dirty="0">
              <a:solidFill>
                <a:srgbClr val="FF0000"/>
              </a:solidFill>
              <a:latin typeface="微软雅黑" panose="020B0503020204020204" pitchFamily="2" charset="-122"/>
              <a:ea typeface="微软雅黑" panose="020B0503020204020204" pitchFamily="2" charset="-122"/>
              <a:sym typeface="+mn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30555" y="871855"/>
            <a:ext cx="11561445" cy="570674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>
              <a:lnSpc>
                <a:spcPct val="150000"/>
              </a:lnSpc>
            </a:pPr>
            <a:r>
              <a:rPr lang="zh-CN" sz="1800" kern="100" dirty="0">
                <a:latin typeface="微软雅黑" panose="020B0503020204020204" pitchFamily="2" charset="-122"/>
                <a:ea typeface="微软雅黑" panose="020B0503020204020204" pitchFamily="2" charset="-122"/>
                <a:cs typeface="Times New Roman" panose="02020603050405020304" pitchFamily="18" charset="0"/>
              </a:rPr>
              <a:t>地区生产总值为</a:t>
            </a:r>
            <a:r>
              <a:rPr lang="en-US" altLang="zh-CN" sz="1800" kern="100" dirty="0">
                <a:latin typeface="微软雅黑" panose="020B0503020204020204" pitchFamily="2" charset="-122"/>
                <a:ea typeface="微软雅黑" panose="020B0503020204020204" pitchFamily="2" charset="-122"/>
                <a:cs typeface="Times New Roman" panose="02020603050405020304" pitchFamily="18" charset="0"/>
              </a:rPr>
              <a:t>905.98</a:t>
            </a:r>
            <a:r>
              <a:rPr lang="zh-CN" altLang="en-US" sz="1800" kern="100" dirty="0">
                <a:latin typeface="微软雅黑" panose="020B0503020204020204" pitchFamily="2" charset="-122"/>
                <a:ea typeface="微软雅黑" panose="020B0503020204020204" pitchFamily="2" charset="-122"/>
                <a:cs typeface="Times New Roman" panose="02020603050405020304" pitchFamily="18" charset="0"/>
              </a:rPr>
              <a:t>亿元，增长</a:t>
            </a:r>
            <a:r>
              <a:rPr lang="en-US" altLang="zh-CN" sz="1800" kern="100" dirty="0">
                <a:latin typeface="微软雅黑" panose="020B0503020204020204" pitchFamily="2" charset="-122"/>
                <a:ea typeface="微软雅黑" panose="020B0503020204020204" pitchFamily="2" charset="-122"/>
                <a:cs typeface="Times New Roman" panose="02020603050405020304" pitchFamily="18" charset="0"/>
              </a:rPr>
              <a:t>6.4</a:t>
            </a:r>
            <a:r>
              <a:rPr lang="en-US" altLang="zh-CN" sz="1800" kern="100" dirty="0">
                <a:latin typeface="微软雅黑" panose="020B0503020204020204" pitchFamily="2" charset="-122"/>
                <a:ea typeface="微软雅黑" panose="020B0503020204020204" pitchFamily="2" charset="-122"/>
                <a:cs typeface="Times New Roman" panose="02020603050405020304" pitchFamily="18" charset="0"/>
              </a:rPr>
              <a:t>%</a:t>
            </a:r>
            <a:r>
              <a:rPr lang="zh-CN" altLang="en-US" sz="1800" kern="100" dirty="0">
                <a:latin typeface="微软雅黑" panose="020B0503020204020204" pitchFamily="2" charset="-122"/>
                <a:ea typeface="微软雅黑" panose="020B0503020204020204" pitchFamily="2" charset="-122"/>
                <a:cs typeface="Times New Roman" panose="02020603050405020304" pitchFamily="18" charset="0"/>
              </a:rPr>
              <a:t>；</a:t>
            </a:r>
            <a:endParaRPr lang="zh-CN" altLang="en-US" sz="1800" kern="100" dirty="0">
              <a:latin typeface="微软雅黑" panose="020B0503020204020204" pitchFamily="2" charset="-122"/>
              <a:ea typeface="微软雅黑" panose="020B0503020204020204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1800" kern="100" dirty="0">
                <a:latin typeface="微软雅黑" panose="020B0503020204020204" pitchFamily="2" charset="-122"/>
                <a:ea typeface="微软雅黑" panose="020B0503020204020204" pitchFamily="2" charset="-122"/>
                <a:cs typeface="Times New Roman" panose="02020603050405020304" pitchFamily="18" charset="0"/>
              </a:rPr>
              <a:t>规上工业增加值为</a:t>
            </a:r>
            <a:r>
              <a:rPr lang="en-US" altLang="zh-CN" sz="1800" kern="100" dirty="0">
                <a:latin typeface="微软雅黑" panose="020B0503020204020204" pitchFamily="2" charset="-122"/>
                <a:ea typeface="微软雅黑" panose="020B0503020204020204" pitchFamily="2" charset="-122"/>
                <a:cs typeface="Times New Roman" panose="02020603050405020304" pitchFamily="18" charset="0"/>
              </a:rPr>
              <a:t>552.75</a:t>
            </a:r>
            <a:r>
              <a:rPr lang="zh-CN" altLang="en-US" sz="1800" kern="100" dirty="0">
                <a:latin typeface="微软雅黑" panose="020B0503020204020204" pitchFamily="2" charset="-122"/>
                <a:ea typeface="微软雅黑" panose="020B0503020204020204" pitchFamily="2" charset="-122"/>
                <a:cs typeface="Times New Roman" panose="02020603050405020304" pitchFamily="18" charset="0"/>
              </a:rPr>
              <a:t>亿元，</a:t>
            </a:r>
            <a:r>
              <a:rPr lang="zh-CN" sz="1800" kern="100" dirty="0">
                <a:latin typeface="微软雅黑" panose="020B0503020204020204" pitchFamily="2" charset="-122"/>
                <a:ea typeface="微软雅黑" panose="020B0503020204020204" pitchFamily="2" charset="-122"/>
                <a:cs typeface="Times New Roman" panose="02020603050405020304" pitchFamily="18" charset="0"/>
              </a:rPr>
              <a:t>增长</a:t>
            </a:r>
            <a:r>
              <a:rPr lang="en-US" altLang="zh-CN" sz="1800" kern="100" dirty="0">
                <a:latin typeface="微软雅黑" panose="020B0503020204020204" pitchFamily="2" charset="-122"/>
                <a:ea typeface="微软雅黑" panose="020B0503020204020204" pitchFamily="2" charset="-122"/>
                <a:cs typeface="Times New Roman" panose="02020603050405020304" pitchFamily="18" charset="0"/>
              </a:rPr>
              <a:t>3.7</a:t>
            </a:r>
            <a:r>
              <a:rPr lang="en-US" altLang="zh-CN" sz="1800" kern="100" dirty="0">
                <a:latin typeface="微软雅黑" panose="020B0503020204020204" pitchFamily="2" charset="-122"/>
                <a:ea typeface="微软雅黑" panose="020B0503020204020204" pitchFamily="2" charset="-122"/>
                <a:cs typeface="Times New Roman" panose="02020603050405020304" pitchFamily="18" charset="0"/>
              </a:rPr>
              <a:t>%</a:t>
            </a:r>
            <a:r>
              <a:rPr lang="zh-CN" altLang="en-US" sz="1800" kern="100" dirty="0">
                <a:latin typeface="微软雅黑" panose="020B0503020204020204" pitchFamily="2" charset="-122"/>
                <a:ea typeface="微软雅黑" panose="020B0503020204020204" pitchFamily="2" charset="-122"/>
                <a:cs typeface="Times New Roman" panose="02020603050405020304" pitchFamily="18" charset="0"/>
              </a:rPr>
              <a:t>；</a:t>
            </a:r>
            <a:endParaRPr lang="en-US" altLang="zh-CN" sz="1800" kern="100" dirty="0">
              <a:latin typeface="微软雅黑" panose="020B0503020204020204" pitchFamily="2" charset="-122"/>
              <a:ea typeface="微软雅黑" panose="020B0503020204020204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1800" kern="100" dirty="0">
                <a:latin typeface="微软雅黑" panose="020B0503020204020204" pitchFamily="2" charset="-122"/>
                <a:ea typeface="微软雅黑" panose="020B0503020204020204" pitchFamily="2" charset="-122"/>
                <a:cs typeface="Times New Roman" panose="02020603050405020304" pitchFamily="18" charset="0"/>
              </a:rPr>
              <a:t>全社会研发经费支出占</a:t>
            </a:r>
            <a:r>
              <a:rPr lang="en-US" altLang="zh-CN" sz="1800" kern="100" dirty="0">
                <a:latin typeface="微软雅黑" panose="020B0503020204020204" pitchFamily="2" charset="-122"/>
                <a:ea typeface="微软雅黑" panose="020B0503020204020204" pitchFamily="2" charset="-122"/>
                <a:cs typeface="Times New Roman" panose="02020603050405020304" pitchFamily="18" charset="0"/>
              </a:rPr>
              <a:t>GDP</a:t>
            </a:r>
            <a:r>
              <a:rPr lang="zh-CN" altLang="en-US" sz="1800" kern="100" dirty="0">
                <a:latin typeface="微软雅黑" panose="020B0503020204020204" pitchFamily="2" charset="-122"/>
                <a:ea typeface="微软雅黑" panose="020B0503020204020204" pitchFamily="2" charset="-122"/>
                <a:cs typeface="Times New Roman" panose="02020603050405020304" pitchFamily="18" charset="0"/>
              </a:rPr>
              <a:t>比重为</a:t>
            </a:r>
            <a:r>
              <a:rPr lang="en-US" altLang="zh-CN" sz="1800" kern="100" dirty="0">
                <a:latin typeface="微软雅黑" panose="020B0503020204020204" pitchFamily="2" charset="-122"/>
                <a:ea typeface="微软雅黑" panose="020B0503020204020204" pitchFamily="2" charset="-122"/>
                <a:cs typeface="Times New Roman" panose="02020603050405020304" pitchFamily="18" charset="0"/>
              </a:rPr>
              <a:t>7.7</a:t>
            </a:r>
            <a:r>
              <a:rPr lang="en-US" altLang="zh-CN" sz="1800" kern="100" dirty="0">
                <a:latin typeface="微软雅黑" panose="020B0503020204020204" pitchFamily="2" charset="-122"/>
                <a:ea typeface="微软雅黑" panose="020B0503020204020204" pitchFamily="2" charset="-122"/>
                <a:cs typeface="Times New Roman" panose="02020603050405020304" pitchFamily="18" charset="0"/>
              </a:rPr>
              <a:t>%;</a:t>
            </a:r>
            <a:endParaRPr lang="en-US" altLang="zh-CN" sz="1800" kern="100" dirty="0">
              <a:latin typeface="微软雅黑" panose="020B0503020204020204" pitchFamily="2" charset="-122"/>
              <a:ea typeface="微软雅黑" panose="020B0503020204020204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1800" kern="100" dirty="0">
                <a:latin typeface="微软雅黑" panose="020B0503020204020204" pitchFamily="2" charset="-122"/>
                <a:ea typeface="微软雅黑" panose="020B0503020204020204" pitchFamily="2" charset="-122"/>
                <a:cs typeface="Times New Roman" panose="02020603050405020304" pitchFamily="18" charset="0"/>
              </a:rPr>
              <a:t>全社会固定资产投资为</a:t>
            </a:r>
            <a:r>
              <a:rPr lang="en-US" altLang="zh-CN" sz="1800" kern="100" dirty="0">
                <a:latin typeface="微软雅黑" panose="020B0503020204020204" pitchFamily="2" charset="-122"/>
                <a:ea typeface="微软雅黑" panose="020B0503020204020204" pitchFamily="2" charset="-122"/>
                <a:cs typeface="Times New Roman" panose="02020603050405020304" pitchFamily="18" charset="0"/>
              </a:rPr>
              <a:t>598.92</a:t>
            </a:r>
            <a:r>
              <a:rPr lang="zh-CN" altLang="en-US" sz="1800" kern="100" dirty="0">
                <a:latin typeface="微软雅黑" panose="020B0503020204020204" pitchFamily="2" charset="-122"/>
                <a:ea typeface="微软雅黑" panose="020B0503020204020204" pitchFamily="2" charset="-122"/>
                <a:cs typeface="Times New Roman" panose="02020603050405020304" pitchFamily="18" charset="0"/>
              </a:rPr>
              <a:t>亿元，增长</a:t>
            </a:r>
            <a:r>
              <a:rPr lang="en-US" altLang="zh-CN" sz="1800" kern="100" dirty="0">
                <a:latin typeface="微软雅黑" panose="020B0503020204020204" pitchFamily="2" charset="-122"/>
                <a:ea typeface="微软雅黑" panose="020B0503020204020204" pitchFamily="2" charset="-122"/>
                <a:cs typeface="Times New Roman" panose="02020603050405020304" pitchFamily="18" charset="0"/>
              </a:rPr>
              <a:t>15.4</a:t>
            </a:r>
            <a:r>
              <a:rPr lang="en-US" altLang="zh-CN" sz="1800" kern="100" dirty="0">
                <a:latin typeface="微软雅黑" panose="020B0503020204020204" pitchFamily="2" charset="-122"/>
                <a:ea typeface="微软雅黑" panose="020B0503020204020204" pitchFamily="2" charset="-122"/>
                <a:cs typeface="Times New Roman" panose="02020603050405020304" pitchFamily="18" charset="0"/>
              </a:rPr>
              <a:t>%</a:t>
            </a:r>
            <a:r>
              <a:rPr lang="zh-CN" altLang="en-US" sz="1800" kern="100" dirty="0">
                <a:latin typeface="微软雅黑" panose="020B0503020204020204" pitchFamily="2" charset="-122"/>
                <a:ea typeface="微软雅黑" panose="020B0503020204020204" pitchFamily="2" charset="-122"/>
                <a:cs typeface="Times New Roman" panose="02020603050405020304" pitchFamily="18" charset="0"/>
              </a:rPr>
              <a:t>；</a:t>
            </a:r>
            <a:endParaRPr lang="zh-CN" altLang="en-US" sz="1800" kern="100" dirty="0">
              <a:latin typeface="微软雅黑" panose="020B0503020204020204" pitchFamily="2" charset="-122"/>
              <a:ea typeface="微软雅黑" panose="020B0503020204020204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1800" kern="100" dirty="0">
                <a:latin typeface="微软雅黑" panose="020B0503020204020204" pitchFamily="2" charset="-122"/>
                <a:ea typeface="微软雅黑" panose="020B0503020204020204" pitchFamily="2" charset="-122"/>
                <a:cs typeface="Times New Roman" panose="02020603050405020304" pitchFamily="18" charset="0"/>
              </a:rPr>
              <a:t>社会消费品零售总额为</a:t>
            </a:r>
            <a:r>
              <a:rPr lang="en-US" altLang="zh-CN" sz="1800" kern="100" dirty="0">
                <a:latin typeface="微软雅黑" panose="020B0503020204020204" pitchFamily="2" charset="-122"/>
                <a:ea typeface="微软雅黑" panose="020B0503020204020204" pitchFamily="2" charset="-122"/>
                <a:cs typeface="Times New Roman" panose="02020603050405020304" pitchFamily="18" charset="0"/>
              </a:rPr>
              <a:t>151.92</a:t>
            </a:r>
            <a:r>
              <a:rPr lang="zh-CN" altLang="en-US" sz="1800" kern="100" dirty="0">
                <a:latin typeface="微软雅黑" panose="020B0503020204020204" pitchFamily="2" charset="-122"/>
                <a:ea typeface="微软雅黑" panose="020B0503020204020204" pitchFamily="2" charset="-122"/>
                <a:cs typeface="Times New Roman" panose="02020603050405020304" pitchFamily="18" charset="0"/>
              </a:rPr>
              <a:t>亿元，</a:t>
            </a:r>
            <a:r>
              <a:rPr lang="zh-CN" sz="1800" kern="100" dirty="0">
                <a:latin typeface="微软雅黑" panose="020B0503020204020204" pitchFamily="2" charset="-122"/>
                <a:ea typeface="微软雅黑" panose="020B0503020204020204" pitchFamily="2" charset="-122"/>
                <a:cs typeface="Times New Roman" panose="02020603050405020304" pitchFamily="18" charset="0"/>
              </a:rPr>
              <a:t>增长</a:t>
            </a:r>
            <a:r>
              <a:rPr lang="en-US" altLang="zh-CN" sz="1800" kern="100" dirty="0">
                <a:latin typeface="微软雅黑" panose="020B0503020204020204" pitchFamily="2" charset="-122"/>
                <a:ea typeface="微软雅黑" panose="020B0503020204020204" pitchFamily="2" charset="-122"/>
                <a:cs typeface="Times New Roman" panose="02020603050405020304" pitchFamily="18" charset="0"/>
              </a:rPr>
              <a:t>5.4</a:t>
            </a:r>
            <a:r>
              <a:rPr lang="en-US" altLang="zh-CN" sz="1800" kern="100" dirty="0">
                <a:latin typeface="微软雅黑" panose="020B0503020204020204" pitchFamily="2" charset="-122"/>
                <a:ea typeface="微软雅黑" panose="020B0503020204020204" pitchFamily="2" charset="-122"/>
                <a:cs typeface="Times New Roman" panose="02020603050405020304" pitchFamily="18" charset="0"/>
              </a:rPr>
              <a:t>%</a:t>
            </a:r>
            <a:r>
              <a:rPr lang="zh-CN" altLang="en-US" sz="1800" kern="100" dirty="0">
                <a:latin typeface="微软雅黑" panose="020B0503020204020204" pitchFamily="2" charset="-122"/>
                <a:ea typeface="微软雅黑" panose="020B0503020204020204" pitchFamily="2" charset="-122"/>
                <a:cs typeface="Times New Roman" panose="02020603050405020304" pitchFamily="18" charset="0"/>
              </a:rPr>
              <a:t>；</a:t>
            </a:r>
            <a:endParaRPr lang="zh-CN" altLang="en-US" sz="1800" kern="100" dirty="0">
              <a:latin typeface="微软雅黑" panose="020B0503020204020204" pitchFamily="2" charset="-122"/>
              <a:ea typeface="微软雅黑" panose="020B0503020204020204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1800" kern="100" dirty="0">
                <a:latin typeface="微软雅黑" panose="020B0503020204020204" pitchFamily="2" charset="-122"/>
                <a:ea typeface="微软雅黑" panose="020B0503020204020204" pitchFamily="2" charset="-122"/>
                <a:cs typeface="Times New Roman" panose="02020603050405020304" pitchFamily="18" charset="0"/>
              </a:rPr>
              <a:t>地区一般公共财政预算收入为</a:t>
            </a:r>
            <a:r>
              <a:rPr lang="en-US" altLang="zh-CN" sz="1800" kern="100" dirty="0">
                <a:latin typeface="微软雅黑" panose="020B0503020204020204" pitchFamily="2" charset="-122"/>
                <a:ea typeface="微软雅黑" panose="020B0503020204020204" pitchFamily="2" charset="-122"/>
                <a:cs typeface="Times New Roman" panose="02020603050405020304" pitchFamily="18" charset="0"/>
              </a:rPr>
              <a:t>40.55</a:t>
            </a:r>
            <a:r>
              <a:rPr lang="zh-CN" altLang="en-US" sz="1800" kern="100" dirty="0">
                <a:latin typeface="微软雅黑" panose="020B0503020204020204" pitchFamily="2" charset="-122"/>
                <a:ea typeface="微软雅黑" panose="020B0503020204020204" pitchFamily="2" charset="-122"/>
                <a:cs typeface="Times New Roman" panose="02020603050405020304" pitchFamily="18" charset="0"/>
              </a:rPr>
              <a:t>亿元，</a:t>
            </a:r>
            <a:r>
              <a:rPr lang="zh-CN" sz="1800" kern="100" dirty="0">
                <a:latin typeface="微软雅黑" panose="020B0503020204020204" pitchFamily="2" charset="-122"/>
                <a:ea typeface="微软雅黑" panose="020B0503020204020204" pitchFamily="2" charset="-122"/>
                <a:cs typeface="Times New Roman" panose="02020603050405020304" pitchFamily="18" charset="0"/>
              </a:rPr>
              <a:t>增长</a:t>
            </a:r>
            <a:r>
              <a:rPr lang="en-US" altLang="zh-CN" sz="1800" kern="100" dirty="0">
                <a:latin typeface="微软雅黑" panose="020B0503020204020204" pitchFamily="2" charset="-122"/>
                <a:ea typeface="微软雅黑" panose="020B0503020204020204" pitchFamily="2" charset="-122"/>
                <a:cs typeface="Times New Roman" panose="02020603050405020304" pitchFamily="18" charset="0"/>
              </a:rPr>
              <a:t>7.5</a:t>
            </a:r>
            <a:r>
              <a:rPr lang="en-US" altLang="zh-CN" sz="1800" kern="100" dirty="0">
                <a:latin typeface="微软雅黑" panose="020B0503020204020204" pitchFamily="2" charset="-122"/>
                <a:ea typeface="微软雅黑" panose="020B0503020204020204" pitchFamily="2" charset="-122"/>
                <a:cs typeface="Times New Roman" panose="02020603050405020304" pitchFamily="18" charset="0"/>
              </a:rPr>
              <a:t>%</a:t>
            </a:r>
            <a:r>
              <a:rPr lang="zh-CN" altLang="en-US" sz="1800" kern="100" dirty="0">
                <a:latin typeface="微软雅黑" panose="020B0503020204020204" pitchFamily="2" charset="-122"/>
                <a:ea typeface="微软雅黑" panose="020B0503020204020204" pitchFamily="2" charset="-122"/>
                <a:cs typeface="Times New Roman" panose="02020603050405020304" pitchFamily="18" charset="0"/>
              </a:rPr>
              <a:t>；</a:t>
            </a:r>
            <a:endParaRPr lang="zh-CN" altLang="en-US" sz="1800" kern="100" dirty="0">
              <a:latin typeface="微软雅黑" panose="020B0503020204020204" pitchFamily="2" charset="-122"/>
              <a:ea typeface="微软雅黑" panose="020B0503020204020204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1800" kern="100" dirty="0">
                <a:latin typeface="微软雅黑" panose="020B0503020204020204" pitchFamily="2" charset="-122"/>
                <a:ea typeface="微软雅黑" panose="020B0503020204020204" pitchFamily="2" charset="-122"/>
                <a:cs typeface="Times New Roman" panose="02020603050405020304" pitchFamily="18" charset="0"/>
              </a:rPr>
              <a:t>外贸净出口总额</a:t>
            </a:r>
            <a:r>
              <a:rPr lang="en-US" altLang="zh-CN" sz="1800" kern="100" dirty="0">
                <a:latin typeface="微软雅黑" panose="020B0503020204020204" pitchFamily="2" charset="-122"/>
                <a:ea typeface="微软雅黑" panose="020B0503020204020204" pitchFamily="2" charset="-122"/>
                <a:cs typeface="Times New Roman" panose="02020603050405020304" pitchFamily="18" charset="0"/>
              </a:rPr>
              <a:t>1247.5</a:t>
            </a:r>
            <a:r>
              <a:rPr lang="zh-CN" altLang="en-US" sz="1800" kern="100" dirty="0">
                <a:latin typeface="微软雅黑" panose="020B0503020204020204" pitchFamily="2" charset="-122"/>
                <a:ea typeface="微软雅黑" panose="020B0503020204020204" pitchFamily="2" charset="-122"/>
                <a:cs typeface="Times New Roman" panose="02020603050405020304" pitchFamily="18" charset="0"/>
              </a:rPr>
              <a:t>亿元，下降</a:t>
            </a:r>
            <a:r>
              <a:rPr lang="en-US" altLang="zh-CN" sz="1800" kern="100" dirty="0">
                <a:latin typeface="微软雅黑" panose="020B0503020204020204" pitchFamily="2" charset="-122"/>
                <a:ea typeface="微软雅黑" panose="020B0503020204020204" pitchFamily="2" charset="-122"/>
                <a:cs typeface="Times New Roman" panose="02020603050405020304" pitchFamily="18" charset="0"/>
              </a:rPr>
              <a:t>7.3%</a:t>
            </a:r>
            <a:r>
              <a:rPr lang="zh-CN" altLang="en-US" sz="1800" kern="100" dirty="0">
                <a:latin typeface="微软雅黑" panose="020B0503020204020204" pitchFamily="2" charset="-122"/>
                <a:ea typeface="微软雅黑" panose="020B0503020204020204" pitchFamily="2" charset="-122"/>
                <a:cs typeface="Times New Roman" panose="02020603050405020304" pitchFamily="18" charset="0"/>
              </a:rPr>
              <a:t>。</a:t>
            </a:r>
            <a:endParaRPr lang="zh-CN" altLang="en-US" sz="1800" kern="100" dirty="0">
              <a:latin typeface="微软雅黑" panose="020B0503020204020204" pitchFamily="2" charset="-122"/>
              <a:ea typeface="微软雅黑" panose="020B0503020204020204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6746356" y="2814026"/>
            <a:ext cx="411480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TW" altLang="zh-CN" sz="2000" kern="100" dirty="0" smtClean="0">
                <a:solidFill>
                  <a:schemeClr val="bg1"/>
                </a:solidFill>
                <a:latin typeface="微软雅黑" panose="020B0503020204020204" pitchFamily="2" charset="-122"/>
                <a:ea typeface="微软雅黑" panose="020B0503020204020204" pitchFamily="2" charset="-122"/>
                <a:cs typeface="Times New Roman" panose="02020603050405020304" pitchFamily="18" charset="0"/>
              </a:rPr>
              <a:t>科学技术</a:t>
            </a:r>
            <a:r>
              <a:rPr lang="zh-TW" altLang="zh-CN" sz="2000" kern="100" dirty="0">
                <a:solidFill>
                  <a:schemeClr val="bg1"/>
                </a:solidFill>
                <a:latin typeface="微软雅黑" panose="020B0503020204020204" pitchFamily="2" charset="-122"/>
                <a:ea typeface="微软雅黑" panose="020B0503020204020204" pitchFamily="2" charset="-122"/>
                <a:cs typeface="Times New Roman" panose="02020603050405020304" pitchFamily="18" charset="0"/>
              </a:rPr>
              <a:t>创新、知识产权、发展与改革、金融服务、孵化器建设、统计、物价、价格认证、粮食、科协、防震减灾、产业开发、生产力</a:t>
            </a:r>
            <a:r>
              <a:rPr lang="zh-TW" altLang="zh-CN" sz="2000" kern="100" dirty="0" smtClean="0">
                <a:solidFill>
                  <a:schemeClr val="bg1"/>
                </a:solidFill>
                <a:latin typeface="微软雅黑" panose="020B0503020204020204" pitchFamily="2" charset="-122"/>
                <a:ea typeface="微软雅黑" panose="020B0503020204020204" pitchFamily="2" charset="-122"/>
                <a:cs typeface="Times New Roman" panose="02020603050405020304" pitchFamily="18" charset="0"/>
              </a:rPr>
              <a:t>促进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2" charset="-122"/>
              <a:ea typeface="微软雅黑" panose="020B0503020204020204" pitchFamily="2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8095871" y="1768801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zh-CN" sz="2400" b="1" kern="100" dirty="0" smtClean="0">
                <a:solidFill>
                  <a:schemeClr val="bg1"/>
                </a:solidFill>
                <a:latin typeface="微软雅黑" panose="020B0503020204020204" pitchFamily="2" charset="-122"/>
                <a:ea typeface="微软雅黑" panose="020B0503020204020204" pitchFamily="2" charset="-122"/>
                <a:cs typeface="Times New Roman" panose="02020603050405020304" pitchFamily="18" charset="0"/>
              </a:rPr>
              <a:t>主要</a:t>
            </a:r>
            <a:r>
              <a:rPr lang="zh-CN" altLang="en-US" sz="2400" b="1" kern="100" dirty="0">
                <a:solidFill>
                  <a:schemeClr val="bg1"/>
                </a:solidFill>
                <a:latin typeface="微软雅黑" panose="020B0503020204020204" pitchFamily="2" charset="-122"/>
                <a:ea typeface="微软雅黑" panose="020B0503020204020204" pitchFamily="2" charset="-122"/>
                <a:cs typeface="Times New Roman" panose="02020603050405020304" pitchFamily="18" charset="0"/>
              </a:rPr>
              <a:t>工作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2" charset="-122"/>
              <a:ea typeface="微软雅黑" panose="020B0503020204020204" pitchFamily="2" charset="-122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7527850" y="2429436"/>
            <a:ext cx="255181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7527850" y="2429436"/>
            <a:ext cx="255181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629426" y="411780"/>
            <a:ext cx="337312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zh-CN" sz="2400" b="1" dirty="0">
                <a:solidFill>
                  <a:srgbClr val="FF0000"/>
                </a:solidFill>
                <a:latin typeface="微软雅黑" panose="020B0503020204020204" pitchFamily="2" charset="-122"/>
                <a:ea typeface="微软雅黑" panose="020B0503020204020204" pitchFamily="2" charset="-122"/>
              </a:rPr>
              <a:t>（二）</a:t>
            </a:r>
            <a:r>
              <a:rPr lang="en-US" altLang="zh-CN" sz="2400" b="1" dirty="0">
                <a:solidFill>
                  <a:srgbClr val="FF0000"/>
                </a:solidFill>
                <a:latin typeface="微软雅黑" panose="020B0503020204020204" pitchFamily="2" charset="-122"/>
                <a:ea typeface="微软雅黑" panose="020B0503020204020204" pitchFamily="2" charset="-122"/>
              </a:rPr>
              <a:t>2023</a:t>
            </a:r>
            <a:r>
              <a:rPr lang="zh-CN" altLang="en-US" sz="2400" b="1" dirty="0">
                <a:solidFill>
                  <a:srgbClr val="FF0000"/>
                </a:solidFill>
                <a:latin typeface="微软雅黑" panose="020B0503020204020204" pitchFamily="2" charset="-122"/>
                <a:ea typeface="微软雅黑" panose="020B0503020204020204" pitchFamily="2" charset="-122"/>
              </a:rPr>
              <a:t>年预期目标</a:t>
            </a:r>
            <a:endParaRPr lang="zh-CN" altLang="en-US" sz="2400" b="1" dirty="0">
              <a:solidFill>
                <a:srgbClr val="FF0000"/>
              </a:solidFill>
              <a:latin typeface="微软雅黑" panose="020B0503020204020204" pitchFamily="2" charset="-122"/>
              <a:ea typeface="微软雅黑" panose="020B0503020204020204" pitchFamily="2" charset="-122"/>
              <a:sym typeface="+mn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30555" y="871855"/>
            <a:ext cx="11561445" cy="540067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>
              <a:lnSpc>
                <a:spcPct val="150000"/>
              </a:lnSpc>
            </a:pPr>
            <a:r>
              <a:rPr lang="zh-CN" sz="1800" kern="100" dirty="0">
                <a:latin typeface="微软雅黑" panose="020B0503020204020204" pitchFamily="2" charset="-122"/>
                <a:ea typeface="微软雅黑" panose="020B0503020204020204" pitchFamily="2" charset="-122"/>
                <a:cs typeface="Times New Roman" panose="02020603050405020304" pitchFamily="18" charset="0"/>
              </a:rPr>
              <a:t>地区生产总值增长</a:t>
            </a:r>
            <a:r>
              <a:rPr lang="en-US" altLang="zh-CN" sz="1800" kern="100" dirty="0">
                <a:latin typeface="微软雅黑" panose="020B0503020204020204" pitchFamily="2" charset="-122"/>
                <a:ea typeface="微软雅黑" panose="020B0503020204020204" pitchFamily="2" charset="-122"/>
                <a:cs typeface="Times New Roman" panose="02020603050405020304" pitchFamily="18" charset="0"/>
              </a:rPr>
              <a:t>8</a:t>
            </a:r>
            <a:r>
              <a:rPr lang="en-US" altLang="zh-CN" sz="1800" kern="100" dirty="0">
                <a:latin typeface="微软雅黑" panose="020B0503020204020204" pitchFamily="2" charset="-122"/>
                <a:ea typeface="微软雅黑" panose="020B0503020204020204" pitchFamily="2" charset="-122"/>
                <a:cs typeface="Times New Roman" panose="02020603050405020304" pitchFamily="18" charset="0"/>
              </a:rPr>
              <a:t>%</a:t>
            </a:r>
            <a:r>
              <a:rPr lang="zh-CN" altLang="en-US" sz="1800" kern="100" dirty="0">
                <a:latin typeface="微软雅黑" panose="020B0503020204020204" pitchFamily="2" charset="-122"/>
                <a:ea typeface="微软雅黑" panose="020B0503020204020204" pitchFamily="2" charset="-122"/>
                <a:cs typeface="Times New Roman" panose="02020603050405020304" pitchFamily="18" charset="0"/>
              </a:rPr>
              <a:t>；</a:t>
            </a:r>
            <a:endParaRPr lang="zh-CN" altLang="en-US" sz="1800" kern="100" dirty="0">
              <a:latin typeface="微软雅黑" panose="020B0503020204020204" pitchFamily="2" charset="-122"/>
              <a:ea typeface="微软雅黑" panose="020B0503020204020204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1800" kern="100" dirty="0">
                <a:latin typeface="微软雅黑" panose="020B0503020204020204" pitchFamily="2" charset="-122"/>
                <a:ea typeface="微软雅黑" panose="020B0503020204020204" pitchFamily="2" charset="-122"/>
                <a:cs typeface="Times New Roman" panose="02020603050405020304" pitchFamily="18" charset="0"/>
              </a:rPr>
              <a:t>规上工业增加值</a:t>
            </a:r>
            <a:r>
              <a:rPr lang="zh-CN" sz="1800" kern="100" dirty="0">
                <a:latin typeface="微软雅黑" panose="020B0503020204020204" pitchFamily="2" charset="-122"/>
                <a:ea typeface="微软雅黑" panose="020B0503020204020204" pitchFamily="2" charset="-122"/>
                <a:cs typeface="Times New Roman" panose="02020603050405020304" pitchFamily="18" charset="0"/>
              </a:rPr>
              <a:t>增长</a:t>
            </a:r>
            <a:r>
              <a:rPr lang="en-US" altLang="zh-CN" sz="1800" kern="100" dirty="0">
                <a:latin typeface="微软雅黑" panose="020B0503020204020204" pitchFamily="2" charset="-122"/>
                <a:ea typeface="微软雅黑" panose="020B0503020204020204" pitchFamily="2" charset="-122"/>
                <a:cs typeface="Times New Roman" panose="02020603050405020304" pitchFamily="18" charset="0"/>
              </a:rPr>
              <a:t>9</a:t>
            </a:r>
            <a:r>
              <a:rPr lang="en-US" altLang="zh-CN" sz="1800" kern="100" dirty="0">
                <a:latin typeface="微软雅黑" panose="020B0503020204020204" pitchFamily="2" charset="-122"/>
                <a:ea typeface="微软雅黑" panose="020B0503020204020204" pitchFamily="2" charset="-122"/>
                <a:cs typeface="Times New Roman" panose="02020603050405020304" pitchFamily="18" charset="0"/>
              </a:rPr>
              <a:t>%</a:t>
            </a:r>
            <a:r>
              <a:rPr lang="zh-CN" altLang="en-US" sz="1800" kern="100" dirty="0">
                <a:latin typeface="微软雅黑" panose="020B0503020204020204" pitchFamily="2" charset="-122"/>
                <a:ea typeface="微软雅黑" panose="020B0503020204020204" pitchFamily="2" charset="-122"/>
                <a:cs typeface="Times New Roman" panose="02020603050405020304" pitchFamily="18" charset="0"/>
              </a:rPr>
              <a:t>；</a:t>
            </a:r>
            <a:endParaRPr lang="en-US" altLang="zh-CN" sz="1800" kern="100" dirty="0">
              <a:latin typeface="微软雅黑" panose="020B0503020204020204" pitchFamily="2" charset="-122"/>
              <a:ea typeface="微软雅黑" panose="020B0503020204020204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1800" kern="100" dirty="0">
                <a:latin typeface="微软雅黑" panose="020B0503020204020204" pitchFamily="2" charset="-122"/>
                <a:ea typeface="微软雅黑" panose="020B0503020204020204" pitchFamily="2" charset="-122"/>
                <a:cs typeface="Times New Roman" panose="02020603050405020304" pitchFamily="18" charset="0"/>
              </a:rPr>
              <a:t>人均地区生产总值</a:t>
            </a:r>
            <a:r>
              <a:rPr lang="zh-CN" sz="1800" kern="100" dirty="0">
                <a:latin typeface="微软雅黑" panose="020B0503020204020204" pitchFamily="2" charset="-122"/>
                <a:ea typeface="微软雅黑" panose="020B0503020204020204" pitchFamily="2" charset="-122"/>
                <a:cs typeface="Times New Roman" panose="02020603050405020304" pitchFamily="18" charset="0"/>
              </a:rPr>
              <a:t>增长</a:t>
            </a:r>
            <a:r>
              <a:rPr lang="en-US" altLang="zh-CN" sz="1800" kern="100" dirty="0">
                <a:latin typeface="微软雅黑" panose="020B0503020204020204" pitchFamily="2" charset="-122"/>
                <a:ea typeface="微软雅黑" panose="020B0503020204020204" pitchFamily="2" charset="-122"/>
                <a:cs typeface="Times New Roman" panose="02020603050405020304" pitchFamily="18" charset="0"/>
              </a:rPr>
              <a:t>7</a:t>
            </a:r>
            <a:r>
              <a:rPr lang="en-US" altLang="zh-CN" sz="1800" kern="100" dirty="0">
                <a:latin typeface="微软雅黑" panose="020B0503020204020204" pitchFamily="2" charset="-122"/>
                <a:ea typeface="微软雅黑" panose="020B0503020204020204" pitchFamily="2" charset="-122"/>
                <a:cs typeface="Times New Roman" panose="02020603050405020304" pitchFamily="18" charset="0"/>
              </a:rPr>
              <a:t>%</a:t>
            </a:r>
            <a:r>
              <a:rPr lang="zh-CN" altLang="en-US" sz="1800" kern="100" dirty="0">
                <a:latin typeface="微软雅黑" panose="020B0503020204020204" pitchFamily="2" charset="-122"/>
                <a:ea typeface="微软雅黑" panose="020B0503020204020204" pitchFamily="2" charset="-122"/>
                <a:cs typeface="Times New Roman" panose="02020603050405020304" pitchFamily="18" charset="0"/>
              </a:rPr>
              <a:t>；</a:t>
            </a:r>
            <a:endParaRPr lang="zh-CN" altLang="en-US" sz="1800" kern="100" dirty="0">
              <a:latin typeface="微软雅黑" panose="020B0503020204020204" pitchFamily="2" charset="-122"/>
              <a:ea typeface="微软雅黑" panose="020B0503020204020204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1800" kern="100" dirty="0">
                <a:latin typeface="微软雅黑" panose="020B0503020204020204" pitchFamily="2" charset="-122"/>
                <a:ea typeface="微软雅黑" panose="020B0503020204020204" pitchFamily="2" charset="-122"/>
                <a:cs typeface="Times New Roman" panose="02020603050405020304" pitchFamily="18" charset="0"/>
              </a:rPr>
              <a:t>全社会研发经费支出占</a:t>
            </a:r>
            <a:r>
              <a:rPr lang="en-US" altLang="zh-CN" sz="1800" kern="100" dirty="0">
                <a:latin typeface="微软雅黑" panose="020B0503020204020204" pitchFamily="2" charset="-122"/>
                <a:ea typeface="微软雅黑" panose="020B0503020204020204" pitchFamily="2" charset="-122"/>
                <a:cs typeface="Times New Roman" panose="02020603050405020304" pitchFamily="18" charset="0"/>
              </a:rPr>
              <a:t>GDP</a:t>
            </a:r>
            <a:r>
              <a:rPr lang="zh-CN" altLang="en-US" sz="1800" kern="100" dirty="0">
                <a:latin typeface="微软雅黑" panose="020B0503020204020204" pitchFamily="2" charset="-122"/>
                <a:ea typeface="微软雅黑" panose="020B0503020204020204" pitchFamily="2" charset="-122"/>
                <a:cs typeface="Times New Roman" panose="02020603050405020304" pitchFamily="18" charset="0"/>
              </a:rPr>
              <a:t>增长</a:t>
            </a:r>
            <a:r>
              <a:rPr lang="en-US" altLang="zh-CN" sz="1800" kern="100" dirty="0">
                <a:latin typeface="微软雅黑" panose="020B0503020204020204" pitchFamily="2" charset="-122"/>
                <a:ea typeface="微软雅黑" panose="020B0503020204020204" pitchFamily="2" charset="-122"/>
                <a:cs typeface="Times New Roman" panose="02020603050405020304" pitchFamily="18" charset="0"/>
              </a:rPr>
              <a:t>7.9</a:t>
            </a:r>
            <a:r>
              <a:rPr lang="en-US" altLang="zh-CN" sz="1800" kern="100" dirty="0">
                <a:latin typeface="微软雅黑" panose="020B0503020204020204" pitchFamily="2" charset="-122"/>
                <a:ea typeface="微软雅黑" panose="020B0503020204020204" pitchFamily="2" charset="-122"/>
                <a:cs typeface="Times New Roman" panose="02020603050405020304" pitchFamily="18" charset="0"/>
              </a:rPr>
              <a:t>%;</a:t>
            </a:r>
            <a:endParaRPr lang="en-US" altLang="zh-CN" sz="1800" kern="100" dirty="0">
              <a:latin typeface="微软雅黑" panose="020B0503020204020204" pitchFamily="2" charset="-122"/>
              <a:ea typeface="微软雅黑" panose="020B0503020204020204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sz="1800" kern="100" dirty="0">
                <a:latin typeface="微软雅黑" panose="020B0503020204020204" pitchFamily="2" charset="-122"/>
                <a:ea typeface="微软雅黑" panose="020B0503020204020204" pitchFamily="2" charset="-122"/>
                <a:cs typeface="Times New Roman" panose="02020603050405020304" pitchFamily="18" charset="0"/>
              </a:rPr>
              <a:t>城乡居民人均可支配收入增长</a:t>
            </a:r>
            <a:r>
              <a:rPr lang="en-US" altLang="zh-CN" sz="1800" kern="100" dirty="0">
                <a:latin typeface="微软雅黑" panose="020B0503020204020204" pitchFamily="2" charset="-122"/>
                <a:ea typeface="微软雅黑" panose="020B0503020204020204" pitchFamily="2" charset="-122"/>
                <a:cs typeface="Times New Roman" panose="02020603050405020304" pitchFamily="18" charset="0"/>
              </a:rPr>
              <a:t>5</a:t>
            </a:r>
            <a:r>
              <a:rPr lang="en-US" altLang="zh-CN" sz="1800" kern="100" dirty="0">
                <a:latin typeface="微软雅黑" panose="020B0503020204020204" pitchFamily="2" charset="-122"/>
                <a:ea typeface="微软雅黑" panose="020B0503020204020204" pitchFamily="2" charset="-122"/>
                <a:cs typeface="Times New Roman" panose="02020603050405020304" pitchFamily="18" charset="0"/>
              </a:rPr>
              <a:t>%</a:t>
            </a:r>
            <a:r>
              <a:rPr lang="zh-CN" altLang="en-US" sz="1800" kern="100" dirty="0">
                <a:latin typeface="微软雅黑" panose="020B0503020204020204" pitchFamily="2" charset="-122"/>
                <a:ea typeface="微软雅黑" panose="020B0503020204020204" pitchFamily="2" charset="-122"/>
                <a:cs typeface="Times New Roman" panose="02020603050405020304" pitchFamily="18" charset="0"/>
              </a:rPr>
              <a:t>；</a:t>
            </a:r>
            <a:endParaRPr lang="zh-CN" altLang="en-US" sz="1800" kern="100" dirty="0">
              <a:latin typeface="微软雅黑" panose="020B0503020204020204" pitchFamily="2" charset="-122"/>
              <a:ea typeface="微软雅黑" panose="020B0503020204020204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1800" kern="100" dirty="0">
                <a:latin typeface="微软雅黑" panose="020B0503020204020204" pitchFamily="2" charset="-122"/>
                <a:ea typeface="微软雅黑" panose="020B0503020204020204" pitchFamily="2" charset="-122"/>
                <a:cs typeface="Times New Roman" panose="02020603050405020304" pitchFamily="18" charset="0"/>
              </a:rPr>
              <a:t>全社会固定资产投资</a:t>
            </a:r>
            <a:r>
              <a:rPr lang="zh-CN" sz="1800" kern="100" dirty="0">
                <a:latin typeface="微软雅黑" panose="020B0503020204020204" pitchFamily="2" charset="-122"/>
                <a:ea typeface="微软雅黑" panose="020B0503020204020204" pitchFamily="2" charset="-122"/>
                <a:cs typeface="Times New Roman" panose="02020603050405020304" pitchFamily="18" charset="0"/>
              </a:rPr>
              <a:t>增长</a:t>
            </a:r>
            <a:r>
              <a:rPr lang="en-US" altLang="zh-CN" sz="1800" kern="100" dirty="0">
                <a:latin typeface="微软雅黑" panose="020B0503020204020204" pitchFamily="2" charset="-122"/>
                <a:ea typeface="微软雅黑" panose="020B0503020204020204" pitchFamily="2" charset="-122"/>
                <a:cs typeface="Times New Roman" panose="02020603050405020304" pitchFamily="18" charset="0"/>
              </a:rPr>
              <a:t>20%</a:t>
            </a:r>
            <a:r>
              <a:rPr lang="zh-CN" altLang="en-US" sz="1800" kern="100" dirty="0">
                <a:latin typeface="微软雅黑" panose="020B0503020204020204" pitchFamily="2" charset="-122"/>
                <a:ea typeface="微软雅黑" panose="020B0503020204020204" pitchFamily="2" charset="-122"/>
                <a:cs typeface="Times New Roman" panose="02020603050405020304" pitchFamily="18" charset="0"/>
              </a:rPr>
              <a:t>；</a:t>
            </a:r>
            <a:endParaRPr lang="zh-CN" altLang="en-US" sz="1800" kern="100" dirty="0">
              <a:latin typeface="微软雅黑" panose="020B0503020204020204" pitchFamily="2" charset="-122"/>
              <a:ea typeface="微软雅黑" panose="020B0503020204020204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1800" kern="100" dirty="0">
                <a:latin typeface="微软雅黑" panose="020B0503020204020204" pitchFamily="2" charset="-122"/>
                <a:ea typeface="微软雅黑" panose="020B0503020204020204" pitchFamily="2" charset="-122"/>
                <a:cs typeface="Times New Roman" panose="02020603050405020304" pitchFamily="18" charset="0"/>
              </a:rPr>
              <a:t>社会消费品零售总额</a:t>
            </a:r>
            <a:r>
              <a:rPr lang="zh-CN" sz="1800" kern="100" dirty="0">
                <a:latin typeface="微软雅黑" panose="020B0503020204020204" pitchFamily="2" charset="-122"/>
                <a:ea typeface="微软雅黑" panose="020B0503020204020204" pitchFamily="2" charset="-122"/>
                <a:cs typeface="Times New Roman" panose="02020603050405020304" pitchFamily="18" charset="0"/>
              </a:rPr>
              <a:t>增长</a:t>
            </a:r>
            <a:r>
              <a:rPr lang="en-US" altLang="zh-CN" sz="1800" kern="100" dirty="0">
                <a:latin typeface="微软雅黑" panose="020B0503020204020204" pitchFamily="2" charset="-122"/>
                <a:ea typeface="微软雅黑" panose="020B0503020204020204" pitchFamily="2" charset="-122"/>
                <a:cs typeface="Times New Roman" panose="02020603050405020304" pitchFamily="18" charset="0"/>
              </a:rPr>
              <a:t>6</a:t>
            </a:r>
            <a:r>
              <a:rPr lang="en-US" altLang="zh-CN" sz="1800" kern="100" dirty="0">
                <a:latin typeface="微软雅黑" panose="020B0503020204020204" pitchFamily="2" charset="-122"/>
                <a:ea typeface="微软雅黑" panose="020B0503020204020204" pitchFamily="2" charset="-122"/>
                <a:cs typeface="Times New Roman" panose="02020603050405020304" pitchFamily="18" charset="0"/>
              </a:rPr>
              <a:t>%</a:t>
            </a:r>
            <a:r>
              <a:rPr lang="zh-CN" altLang="en-US" sz="1800" kern="100" dirty="0">
                <a:latin typeface="微软雅黑" panose="020B0503020204020204" pitchFamily="2" charset="-122"/>
                <a:ea typeface="微软雅黑" panose="020B0503020204020204" pitchFamily="2" charset="-122"/>
                <a:cs typeface="Times New Roman" panose="02020603050405020304" pitchFamily="18" charset="0"/>
              </a:rPr>
              <a:t>；</a:t>
            </a:r>
            <a:endParaRPr lang="zh-CN" altLang="en-US" sz="1800" kern="100" dirty="0">
              <a:latin typeface="微软雅黑" panose="020B0503020204020204" pitchFamily="2" charset="-122"/>
              <a:ea typeface="微软雅黑" panose="020B0503020204020204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1800" kern="100" dirty="0">
                <a:latin typeface="微软雅黑" panose="020B0503020204020204" pitchFamily="2" charset="-122"/>
                <a:ea typeface="微软雅黑" panose="020B0503020204020204" pitchFamily="2" charset="-122"/>
                <a:cs typeface="Times New Roman" panose="02020603050405020304" pitchFamily="18" charset="0"/>
              </a:rPr>
              <a:t>地区一般公共财政预算收入</a:t>
            </a:r>
            <a:r>
              <a:rPr lang="zh-CN" sz="1800" kern="100" dirty="0">
                <a:latin typeface="微软雅黑" panose="020B0503020204020204" pitchFamily="2" charset="-122"/>
                <a:ea typeface="微软雅黑" panose="020B0503020204020204" pitchFamily="2" charset="-122"/>
                <a:cs typeface="Times New Roman" panose="02020603050405020304" pitchFamily="18" charset="0"/>
              </a:rPr>
              <a:t>增长</a:t>
            </a:r>
            <a:r>
              <a:rPr lang="en-US" altLang="zh-CN" sz="1800" kern="100" dirty="0">
                <a:latin typeface="微软雅黑" panose="020B0503020204020204" pitchFamily="2" charset="-122"/>
                <a:ea typeface="微软雅黑" panose="020B0503020204020204" pitchFamily="2" charset="-122"/>
                <a:cs typeface="Times New Roman" panose="02020603050405020304" pitchFamily="18" charset="0"/>
              </a:rPr>
              <a:t>5</a:t>
            </a:r>
            <a:r>
              <a:rPr lang="en-US" altLang="zh-CN" sz="1800" kern="100" dirty="0">
                <a:latin typeface="微软雅黑" panose="020B0503020204020204" pitchFamily="2" charset="-122"/>
                <a:ea typeface="微软雅黑" panose="020B0503020204020204" pitchFamily="2" charset="-122"/>
                <a:cs typeface="Times New Roman" panose="02020603050405020304" pitchFamily="18" charset="0"/>
              </a:rPr>
              <a:t>%</a:t>
            </a:r>
            <a:r>
              <a:rPr lang="zh-CN" altLang="en-US" sz="1800" kern="100" dirty="0">
                <a:latin typeface="微软雅黑" panose="020B0503020204020204" pitchFamily="2" charset="-122"/>
                <a:ea typeface="微软雅黑" panose="020B0503020204020204" pitchFamily="2" charset="-122"/>
                <a:cs typeface="Times New Roman" panose="02020603050405020304" pitchFamily="18" charset="0"/>
              </a:rPr>
              <a:t>；</a:t>
            </a:r>
            <a:endParaRPr lang="zh-CN" altLang="en-US" sz="1800" kern="100" dirty="0">
              <a:latin typeface="微软雅黑" panose="020B0503020204020204" pitchFamily="2" charset="-122"/>
              <a:ea typeface="微软雅黑" panose="020B0503020204020204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1800" kern="100" dirty="0">
                <a:latin typeface="微软雅黑" panose="020B0503020204020204" pitchFamily="2" charset="-122"/>
                <a:ea typeface="微软雅黑" panose="020B0503020204020204" pitchFamily="2" charset="-122"/>
                <a:cs typeface="Times New Roman" panose="02020603050405020304" pitchFamily="18" charset="0"/>
              </a:rPr>
              <a:t>外贸进出口总额增长</a:t>
            </a:r>
            <a:r>
              <a:rPr lang="en-US" altLang="zh-CN" sz="1800" kern="100" dirty="0">
                <a:latin typeface="微软雅黑" panose="020B0503020204020204" pitchFamily="2" charset="-122"/>
                <a:ea typeface="微软雅黑" panose="020B0503020204020204" pitchFamily="2" charset="-122"/>
                <a:cs typeface="Times New Roman" panose="02020603050405020304" pitchFamily="18" charset="0"/>
              </a:rPr>
              <a:t>5</a:t>
            </a:r>
            <a:r>
              <a:rPr lang="en-US" altLang="zh-CN" sz="1800" kern="100" dirty="0">
                <a:latin typeface="微软雅黑" panose="020B0503020204020204" pitchFamily="2" charset="-122"/>
                <a:ea typeface="微软雅黑" panose="020B0503020204020204" pitchFamily="2" charset="-122"/>
                <a:cs typeface="Times New Roman" panose="02020603050405020304" pitchFamily="18" charset="0"/>
              </a:rPr>
              <a:t>%</a:t>
            </a:r>
            <a:r>
              <a:rPr lang="zh-CN" altLang="en-US" sz="1800" kern="100" dirty="0">
                <a:latin typeface="微软雅黑" panose="020B0503020204020204" pitchFamily="2" charset="-122"/>
                <a:ea typeface="微软雅黑" panose="020B0503020204020204" pitchFamily="2" charset="-122"/>
                <a:cs typeface="Times New Roman" panose="02020603050405020304" pitchFamily="18" charset="0"/>
              </a:rPr>
              <a:t>。</a:t>
            </a:r>
            <a:endParaRPr lang="en-US" altLang="zh-CN" sz="1800" kern="100" dirty="0">
              <a:latin typeface="微软雅黑" panose="020B0503020204020204" pitchFamily="2" charset="-122"/>
              <a:ea typeface="微软雅黑" panose="020B0503020204020204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6746356" y="2814026"/>
            <a:ext cx="411480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TW" altLang="zh-CN" sz="2000" kern="100" dirty="0" smtClean="0">
                <a:solidFill>
                  <a:schemeClr val="bg1"/>
                </a:solidFill>
                <a:latin typeface="微软雅黑" panose="020B0503020204020204" pitchFamily="2" charset="-122"/>
                <a:ea typeface="微软雅黑" panose="020B0503020204020204" pitchFamily="2" charset="-122"/>
                <a:cs typeface="Times New Roman" panose="02020603050405020304" pitchFamily="18" charset="0"/>
              </a:rPr>
              <a:t>科学技术</a:t>
            </a:r>
            <a:r>
              <a:rPr lang="zh-TW" altLang="zh-CN" sz="2000" kern="100" dirty="0">
                <a:solidFill>
                  <a:schemeClr val="bg1"/>
                </a:solidFill>
                <a:latin typeface="微软雅黑" panose="020B0503020204020204" pitchFamily="2" charset="-122"/>
                <a:ea typeface="微软雅黑" panose="020B0503020204020204" pitchFamily="2" charset="-122"/>
                <a:cs typeface="Times New Roman" panose="02020603050405020304" pitchFamily="18" charset="0"/>
              </a:rPr>
              <a:t>创新、知识产权、发展与改革、金融服务、孵化器建设、统计、物价、价格认证、粮食、科协、防震减灾、产业开发、生产力</a:t>
            </a:r>
            <a:r>
              <a:rPr lang="zh-TW" altLang="zh-CN" sz="2000" kern="100" dirty="0" smtClean="0">
                <a:solidFill>
                  <a:schemeClr val="bg1"/>
                </a:solidFill>
                <a:latin typeface="微软雅黑" panose="020B0503020204020204" pitchFamily="2" charset="-122"/>
                <a:ea typeface="微软雅黑" panose="020B0503020204020204" pitchFamily="2" charset="-122"/>
                <a:cs typeface="Times New Roman" panose="02020603050405020304" pitchFamily="18" charset="0"/>
              </a:rPr>
              <a:t>促进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2" charset="-122"/>
              <a:ea typeface="微软雅黑" panose="020B0503020204020204" pitchFamily="2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8095871" y="1768801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zh-CN" sz="2400" b="1" kern="100" dirty="0" smtClean="0">
                <a:solidFill>
                  <a:schemeClr val="bg1"/>
                </a:solidFill>
                <a:latin typeface="微软雅黑" panose="020B0503020204020204" pitchFamily="2" charset="-122"/>
                <a:ea typeface="微软雅黑" panose="020B0503020204020204" pitchFamily="2" charset="-122"/>
                <a:cs typeface="Times New Roman" panose="02020603050405020304" pitchFamily="18" charset="0"/>
              </a:rPr>
              <a:t>主要</a:t>
            </a:r>
            <a:r>
              <a:rPr lang="zh-CN" altLang="en-US" sz="2400" b="1" kern="100" dirty="0">
                <a:solidFill>
                  <a:schemeClr val="bg1"/>
                </a:solidFill>
                <a:latin typeface="微软雅黑" panose="020B0503020204020204" pitchFamily="2" charset="-122"/>
                <a:ea typeface="微软雅黑" panose="020B0503020204020204" pitchFamily="2" charset="-122"/>
                <a:cs typeface="Times New Roman" panose="02020603050405020304" pitchFamily="18" charset="0"/>
              </a:rPr>
              <a:t>工作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2" charset="-122"/>
              <a:ea typeface="微软雅黑" panose="020B0503020204020204" pitchFamily="2" charset="-122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7527850" y="2429436"/>
            <a:ext cx="255181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7527850" y="2429436"/>
            <a:ext cx="255181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629426" y="411780"/>
            <a:ext cx="337312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zh-CN" sz="2400" b="1" dirty="0">
                <a:solidFill>
                  <a:srgbClr val="FF0000"/>
                </a:solidFill>
                <a:latin typeface="微软雅黑" panose="020B0503020204020204" pitchFamily="2" charset="-122"/>
                <a:ea typeface="微软雅黑" panose="020B0503020204020204" pitchFamily="2" charset="-122"/>
              </a:rPr>
              <a:t>（三）</a:t>
            </a:r>
            <a:r>
              <a:rPr lang="en-US" altLang="zh-CN" sz="2400" b="1" dirty="0">
                <a:solidFill>
                  <a:srgbClr val="FF0000"/>
                </a:solidFill>
                <a:latin typeface="微软雅黑" panose="020B0503020204020204" pitchFamily="2" charset="-122"/>
                <a:ea typeface="微软雅黑" panose="020B0503020204020204" pitchFamily="2" charset="-122"/>
              </a:rPr>
              <a:t>2023</a:t>
            </a:r>
            <a:r>
              <a:rPr lang="en-US" altLang="zh-CN" sz="2400" b="1" dirty="0">
                <a:solidFill>
                  <a:srgbClr val="FF0000"/>
                </a:solidFill>
                <a:latin typeface="微软雅黑" panose="020B0503020204020204" pitchFamily="2" charset="-122"/>
                <a:ea typeface="微软雅黑" panose="020B0503020204020204" pitchFamily="2" charset="-122"/>
              </a:rPr>
              <a:t>年工作任务</a:t>
            </a:r>
            <a:endParaRPr lang="zh-CN" altLang="en-US" sz="2400" b="1" dirty="0">
              <a:solidFill>
                <a:srgbClr val="FF0000"/>
              </a:solidFill>
              <a:latin typeface="微软雅黑" panose="020B0503020204020204" pitchFamily="2" charset="-122"/>
              <a:ea typeface="微软雅黑" panose="020B0503020204020204" pitchFamily="2" charset="-122"/>
              <a:sym typeface="+mn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30555" y="871855"/>
            <a:ext cx="11561445" cy="540067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b="1" kern="100" dirty="0">
                <a:latin typeface="微软雅黑" panose="020B0503020204020204" pitchFamily="2" charset="-122"/>
                <a:ea typeface="微软雅黑" panose="020B0503020204020204" pitchFamily="2" charset="-122"/>
                <a:cs typeface="Times New Roman" panose="02020603050405020304" pitchFamily="18" charset="0"/>
              </a:rPr>
              <a:t>1.</a:t>
            </a:r>
            <a:r>
              <a:rPr lang="zh-CN" altLang="en-US" sz="2000" b="1" kern="100" dirty="0">
                <a:latin typeface="微软雅黑" panose="020B0503020204020204" pitchFamily="2" charset="-122"/>
                <a:ea typeface="微软雅黑" panose="020B0503020204020204" pitchFamily="2" charset="-122"/>
                <a:cs typeface="Times New Roman" panose="02020603050405020304" pitchFamily="18" charset="0"/>
              </a:rPr>
              <a:t>着力发展壮大制造业，以实体经济为支撑建设现代化产业体系</a:t>
            </a:r>
            <a:endParaRPr lang="zh-CN" altLang="en-US" sz="2000" b="1" kern="100" dirty="0">
              <a:latin typeface="微软雅黑" panose="020B0503020204020204" pitchFamily="2" charset="-122"/>
              <a:ea typeface="微软雅黑" panose="020B0503020204020204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000" b="1" kern="100" dirty="0">
                <a:latin typeface="微软雅黑" panose="020B0503020204020204" pitchFamily="2" charset="-122"/>
                <a:ea typeface="微软雅黑" panose="020B0503020204020204" pitchFamily="2" charset="-122"/>
                <a:cs typeface="Times New Roman" panose="02020603050405020304" pitchFamily="18" charset="0"/>
              </a:rPr>
              <a:t>2.</a:t>
            </a:r>
            <a:r>
              <a:rPr lang="zh-CN" altLang="en-US" sz="2000" b="1" kern="100" dirty="0">
                <a:latin typeface="微软雅黑" panose="020B0503020204020204" pitchFamily="2" charset="-122"/>
                <a:ea typeface="微软雅黑" panose="020B0503020204020204" pitchFamily="2" charset="-122"/>
                <a:cs typeface="Times New Roman" panose="02020603050405020304" pitchFamily="18" charset="0"/>
                <a:sym typeface="+mn-ea"/>
              </a:rPr>
              <a:t>着力强化教育、科技战略性支撑，夯实高质量发展基础</a:t>
            </a:r>
            <a:endParaRPr lang="zh-CN" altLang="en-US" sz="2000" b="1" kern="100" dirty="0">
              <a:latin typeface="微软雅黑" panose="020B0503020204020204" pitchFamily="2" charset="-122"/>
              <a:ea typeface="微软雅黑" panose="020B0503020204020204" pitchFamily="2" charset="-122"/>
              <a:cs typeface="Times New Roman" panose="02020603050405020304" pitchFamily="18" charset="0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en-US" altLang="zh-CN" sz="2000" b="1" kern="100" dirty="0">
                <a:latin typeface="微软雅黑" panose="020B0503020204020204" pitchFamily="2" charset="-122"/>
                <a:ea typeface="微软雅黑" panose="020B0503020204020204" pitchFamily="2" charset="-122"/>
                <a:cs typeface="Times New Roman" panose="02020603050405020304" pitchFamily="18" charset="0"/>
              </a:rPr>
              <a:t>3.着力扩大内需稳定外需，加快构建发展新格局</a:t>
            </a:r>
            <a:endParaRPr lang="en-US" altLang="zh-CN" sz="2000" b="1" kern="100" dirty="0">
              <a:latin typeface="微软雅黑" panose="020B0503020204020204" pitchFamily="2" charset="-122"/>
              <a:ea typeface="微软雅黑" panose="020B0503020204020204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000" b="1" kern="100" dirty="0">
                <a:latin typeface="微软雅黑" panose="020B0503020204020204" pitchFamily="2" charset="-122"/>
                <a:ea typeface="微软雅黑" panose="020B0503020204020204" pitchFamily="2" charset="-122"/>
                <a:cs typeface="Times New Roman" panose="02020603050405020304" pitchFamily="18" charset="0"/>
              </a:rPr>
              <a:t>4.着力推进全面深化改革，激发高质量发展的活力动力</a:t>
            </a:r>
            <a:endParaRPr lang="en-US" altLang="zh-CN" sz="2000" b="1" kern="100" dirty="0">
              <a:latin typeface="微软雅黑" panose="020B0503020204020204" pitchFamily="2" charset="-122"/>
              <a:ea typeface="微软雅黑" panose="020B0503020204020204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000" b="1" kern="100" dirty="0">
                <a:latin typeface="微软雅黑" panose="020B0503020204020204" pitchFamily="2" charset="-122"/>
                <a:ea typeface="微软雅黑" panose="020B0503020204020204" pitchFamily="2" charset="-122"/>
                <a:cs typeface="Times New Roman" panose="02020603050405020304" pitchFamily="18" charset="0"/>
              </a:rPr>
              <a:t>5.着力优化城乡综合环境，建设高品质现代化园区</a:t>
            </a:r>
            <a:endParaRPr lang="en-US" altLang="zh-CN" sz="2000" b="1" kern="100" dirty="0">
              <a:latin typeface="微软雅黑" panose="020B0503020204020204" pitchFamily="2" charset="-122"/>
              <a:ea typeface="微软雅黑" panose="020B0503020204020204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000" b="1" kern="100" dirty="0">
                <a:latin typeface="微软雅黑" panose="020B0503020204020204" pitchFamily="2" charset="-122"/>
                <a:ea typeface="微软雅黑" panose="020B0503020204020204" pitchFamily="2" charset="-122"/>
                <a:cs typeface="Times New Roman" panose="02020603050405020304" pitchFamily="18" charset="0"/>
              </a:rPr>
              <a:t>6.扎实推进生态文明建设，擦亮美丽仲恺新名片</a:t>
            </a:r>
            <a:endParaRPr lang="en-US" altLang="zh-CN" sz="2000" b="1" kern="100" dirty="0">
              <a:latin typeface="微软雅黑" panose="020B0503020204020204" pitchFamily="2" charset="-122"/>
              <a:ea typeface="微软雅黑" panose="020B0503020204020204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000" b="1" kern="100" dirty="0">
                <a:latin typeface="微软雅黑" panose="020B0503020204020204" pitchFamily="2" charset="-122"/>
                <a:ea typeface="微软雅黑" panose="020B0503020204020204" pitchFamily="2" charset="-122"/>
                <a:cs typeface="Times New Roman" panose="02020603050405020304" pitchFamily="18" charset="0"/>
              </a:rPr>
              <a:t>7.着力改善民生福祉，打造幸福优质生活圈</a:t>
            </a:r>
            <a:endParaRPr lang="en-US" altLang="zh-CN" sz="2000" b="1" kern="100" dirty="0">
              <a:latin typeface="微软雅黑" panose="020B0503020204020204" pitchFamily="2" charset="-122"/>
              <a:ea typeface="微软雅黑" panose="020B0503020204020204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000" b="1" kern="100" dirty="0">
                <a:latin typeface="微软雅黑" panose="020B0503020204020204" pitchFamily="2" charset="-122"/>
                <a:ea typeface="微软雅黑" panose="020B0503020204020204" pitchFamily="2" charset="-122"/>
                <a:cs typeface="Times New Roman" panose="02020603050405020304" pitchFamily="18" charset="0"/>
              </a:rPr>
              <a:t>8.着力统筹发展和安全，营造经济社会发展的良好环境</a:t>
            </a:r>
            <a:endParaRPr lang="en-US" altLang="zh-CN" sz="2000" b="1" kern="100" dirty="0">
              <a:latin typeface="微软雅黑" panose="020B0503020204020204" pitchFamily="2" charset="-122"/>
              <a:ea typeface="微软雅黑" panose="020B0503020204020204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6746356" y="2814026"/>
            <a:ext cx="411480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TW" altLang="zh-CN" sz="2000" kern="100" dirty="0" smtClean="0">
                <a:solidFill>
                  <a:schemeClr val="bg1"/>
                </a:solidFill>
                <a:latin typeface="微软雅黑" panose="020B0503020204020204" pitchFamily="2" charset="-122"/>
                <a:ea typeface="微软雅黑" panose="020B0503020204020204" pitchFamily="2" charset="-122"/>
                <a:cs typeface="Times New Roman" panose="02020603050405020304" pitchFamily="18" charset="0"/>
              </a:rPr>
              <a:t>科学技术</a:t>
            </a:r>
            <a:r>
              <a:rPr lang="zh-TW" altLang="zh-CN" sz="2000" kern="100" dirty="0">
                <a:solidFill>
                  <a:schemeClr val="bg1"/>
                </a:solidFill>
                <a:latin typeface="微软雅黑" panose="020B0503020204020204" pitchFamily="2" charset="-122"/>
                <a:ea typeface="微软雅黑" panose="020B0503020204020204" pitchFamily="2" charset="-122"/>
                <a:cs typeface="Times New Roman" panose="02020603050405020304" pitchFamily="18" charset="0"/>
              </a:rPr>
              <a:t>创新、知识产权、发展与改革、金融服务、孵化器建设、统计、物价、价格认证、粮食、科协、防震减灾、产业开发、生产力</a:t>
            </a:r>
            <a:r>
              <a:rPr lang="zh-TW" altLang="zh-CN" sz="2000" kern="100" dirty="0" smtClean="0">
                <a:solidFill>
                  <a:schemeClr val="bg1"/>
                </a:solidFill>
                <a:latin typeface="微软雅黑" panose="020B0503020204020204" pitchFamily="2" charset="-122"/>
                <a:ea typeface="微软雅黑" panose="020B0503020204020204" pitchFamily="2" charset="-122"/>
                <a:cs typeface="Times New Roman" panose="02020603050405020304" pitchFamily="18" charset="0"/>
              </a:rPr>
              <a:t>促进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2" charset="-122"/>
              <a:ea typeface="微软雅黑" panose="020B0503020204020204" pitchFamily="2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8095871" y="1768801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zh-CN" sz="2400" b="1" kern="100" dirty="0" smtClean="0">
                <a:solidFill>
                  <a:schemeClr val="bg1"/>
                </a:solidFill>
                <a:latin typeface="微软雅黑" panose="020B0503020204020204" pitchFamily="2" charset="-122"/>
                <a:ea typeface="微软雅黑" panose="020B0503020204020204" pitchFamily="2" charset="-122"/>
                <a:cs typeface="Times New Roman" panose="02020603050405020304" pitchFamily="18" charset="0"/>
              </a:rPr>
              <a:t>主要</a:t>
            </a:r>
            <a:r>
              <a:rPr lang="zh-CN" altLang="en-US" sz="2400" b="1" kern="100" dirty="0">
                <a:solidFill>
                  <a:schemeClr val="bg1"/>
                </a:solidFill>
                <a:latin typeface="微软雅黑" panose="020B0503020204020204" pitchFamily="2" charset="-122"/>
                <a:ea typeface="微软雅黑" panose="020B0503020204020204" pitchFamily="2" charset="-122"/>
                <a:cs typeface="Times New Roman" panose="02020603050405020304" pitchFamily="18" charset="0"/>
              </a:rPr>
              <a:t>工作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2" charset="-122"/>
              <a:ea typeface="微软雅黑" panose="020B0503020204020204" pitchFamily="2" charset="-122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7527850" y="2429436"/>
            <a:ext cx="255181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7527850" y="2429436"/>
            <a:ext cx="255181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commondata" val="eyJoZGlkIjoiMmIwNTBlYmUzYzEzZDc1ZWI4ODZhMWNlZDNmMjlmNjcifQ=="/>
</p:tagLst>
</file>

<file path=ppt/theme/theme1.xml><?xml version="1.0" encoding="utf-8"?>
<a:theme xmlns:a="http://schemas.openxmlformats.org/drawingml/2006/main" name="默认设计模板">
  <a:themeElements>
    <a:clrScheme name="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FFFFFF"/>
      </a:accent3>
      <a:accent4>
        <a:srgbClr val="000000"/>
      </a:accent4>
      <a:accent5>
        <a:srgbClr val="B7C9F0"/>
      </a:accent5>
      <a:accent6>
        <a:srgbClr val="4EA3CD"/>
      </a:accent6>
      <a:hlink>
        <a:srgbClr val="0563C1"/>
      </a:hlink>
      <a:folHlink>
        <a:srgbClr val="954D72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0F1423"/>
        </a:dk2>
        <a:lt2>
          <a:srgbClr val="FFFFFF"/>
        </a:lt2>
        <a:accent1>
          <a:srgbClr val="6096E6"/>
        </a:accent1>
        <a:accent2>
          <a:srgbClr val="58B6E5"/>
        </a:accent2>
        <a:accent3>
          <a:srgbClr val="FFFFFF"/>
        </a:accent3>
        <a:accent4>
          <a:srgbClr val="000000"/>
        </a:accent4>
        <a:accent5>
          <a:srgbClr val="B7C9F0"/>
        </a:accent5>
        <a:accent6>
          <a:srgbClr val="4EA3CD"/>
        </a:accent6>
        <a:hlink>
          <a:srgbClr val="0563C1"/>
        </a:hlink>
        <a:folHlink>
          <a:srgbClr val="954D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FFFFFF"/>
      </a:accent3>
      <a:accent4>
        <a:srgbClr val="000000"/>
      </a:accent4>
      <a:accent5>
        <a:srgbClr val="B7C9F0"/>
      </a:accent5>
      <a:accent6>
        <a:srgbClr val="4EA3CD"/>
      </a:accent6>
      <a:hlink>
        <a:srgbClr val="0563C1"/>
      </a:hlink>
      <a:folHlink>
        <a:srgbClr val="954D72"/>
      </a:folHlink>
    </a:clrScheme>
    <a:fontScheme name="Cambria-Calibri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766</Words>
  <Application>WPS 演示</Application>
  <PresentationFormat>宽屏</PresentationFormat>
  <Paragraphs>48</Paragraphs>
  <Slides>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11" baseType="lpstr">
      <vt:lpstr>Arial</vt:lpstr>
      <vt:lpstr>宋体</vt:lpstr>
      <vt:lpstr>Wingdings</vt:lpstr>
      <vt:lpstr>微软雅黑</vt:lpstr>
      <vt:lpstr>Times New Roman</vt:lpstr>
      <vt:lpstr>Arial Unicode MS</vt:lpstr>
      <vt:lpstr>默认设计模板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>Administrator</dc:creator>
  <cp:lastModifiedBy>lzy</cp:lastModifiedBy>
  <cp:revision>74</cp:revision>
  <dcterms:created xsi:type="dcterms:W3CDTF">2020-09-22T07:18:00Z</dcterms:created>
  <dcterms:modified xsi:type="dcterms:W3CDTF">2024-06-18T02:18:04Z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2052-12.1.0.16929</vt:lpwstr>
  </property>
  <property fmtid="{D5CDD505-2E9C-101B-9397-08002B2CF9AE}" pid="3" name="ICV">
    <vt:lpwstr>B9B80F28D60E4EC38FE995CCF9B599ED_13</vt:lpwstr>
  </property>
</Properties>
</file>